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1" r:id="rId2"/>
    <p:sldId id="323" r:id="rId3"/>
    <p:sldId id="290" r:id="rId4"/>
    <p:sldId id="325" r:id="rId5"/>
    <p:sldId id="326" r:id="rId6"/>
    <p:sldId id="327" r:id="rId7"/>
    <p:sldId id="328" r:id="rId8"/>
    <p:sldId id="262" r:id="rId9"/>
    <p:sldId id="25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olina branikova" initials="kb" lastIdx="1" clrIdx="0">
    <p:extLst>
      <p:ext uri="{19B8F6BF-5375-455C-9EA6-DF929625EA0E}">
        <p15:presenceInfo xmlns:p15="http://schemas.microsoft.com/office/powerpoint/2012/main" userId="a82dcda3b923d9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BB"/>
    <a:srgbClr val="546A84"/>
    <a:srgbClr val="55D3D9"/>
    <a:srgbClr val="FCD400"/>
    <a:srgbClr val="F95555"/>
    <a:srgbClr val="3CE5CB"/>
    <a:srgbClr val="4A5B6A"/>
    <a:srgbClr val="FF3700"/>
    <a:srgbClr val="62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6" autoAdjust="0"/>
    <p:restoredTop sz="82285"/>
  </p:normalViewPr>
  <p:slideViewPr>
    <p:cSldViewPr snapToGrid="0">
      <p:cViewPr varScale="1">
        <p:scale>
          <a:sx n="84" d="100"/>
          <a:sy n="84" d="100"/>
        </p:scale>
        <p:origin x="9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C85A4-4126-4B73-9D63-82505D6D4001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48CEB-C2FF-4858-AD88-B479147C8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6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Story: </a:t>
            </a:r>
            <a:r>
              <a:rPr lang="cs-CZ" dirty="0" err="1"/>
              <a:t>mluvii</a:t>
            </a:r>
            <a:r>
              <a:rPr lang="cs-CZ" dirty="0"/>
              <a:t> vzniklo před 2 lety </a:t>
            </a:r>
            <a:r>
              <a:rPr lang="cs-CZ" dirty="0" err="1"/>
              <a:t>rebrandováním</a:t>
            </a:r>
            <a:r>
              <a:rPr lang="cs-CZ" dirty="0"/>
              <a:t> původní firmy </a:t>
            </a:r>
            <a:r>
              <a:rPr lang="cs-CZ" dirty="0" err="1"/>
              <a:t>iCord</a:t>
            </a:r>
            <a:r>
              <a:rPr lang="cs-CZ" dirty="0"/>
              <a:t> International. Začínali jsme ve 4 lidech. Pak si našeho produktu všimlo O2 Czech Republic a rozhodlo se koupit většinový podíl. Díky tomu jsme mohli vyrůst my i náš produkt. Dnes máme zákazníky z České republiky i zahraničí napříč 5 vertikálami. Jsme jedním z 20 IP CO-</a:t>
            </a:r>
            <a:r>
              <a:rPr lang="cs-CZ" dirty="0" err="1"/>
              <a:t>sell</a:t>
            </a:r>
            <a:r>
              <a:rPr lang="cs-CZ" dirty="0"/>
              <a:t> partnerů Microsoftu a hrdým dvojnásobným vítězem prestižního ocenění Microsoft </a:t>
            </a:r>
            <a:r>
              <a:rPr lang="cs-CZ" dirty="0" err="1"/>
              <a:t>Awards</a:t>
            </a:r>
            <a:r>
              <a:rPr lang="cs-CZ" dirty="0"/>
              <a:t> za roky 2017 a 2018.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STORY: </a:t>
            </a:r>
            <a:r>
              <a:rPr lang="cs-CZ" dirty="0" err="1"/>
              <a:t>Nowadays</a:t>
            </a:r>
            <a:r>
              <a:rPr lang="cs-CZ" dirty="0"/>
              <a:t>, </a:t>
            </a:r>
            <a:r>
              <a:rPr lang="cs-CZ" dirty="0" err="1"/>
              <a:t>people</a:t>
            </a:r>
            <a:r>
              <a:rPr lang="cs-CZ" dirty="0"/>
              <a:t> are </a:t>
            </a:r>
            <a:r>
              <a:rPr lang="cs-CZ" dirty="0" err="1"/>
              <a:t>getting</a:t>
            </a:r>
            <a:r>
              <a:rPr lang="cs-CZ" dirty="0"/>
              <a:t> more and more busy. </a:t>
            </a:r>
            <a:r>
              <a:rPr lang="cs-CZ" dirty="0" err="1"/>
              <a:t>Companies</a:t>
            </a:r>
            <a:r>
              <a:rPr lang="cs-CZ" dirty="0"/>
              <a:t> </a:t>
            </a:r>
            <a:r>
              <a:rPr lang="cs-CZ" dirty="0" err="1"/>
              <a:t>also</a:t>
            </a:r>
            <a:r>
              <a:rPr lang="cs-CZ" dirty="0"/>
              <a:t> </a:t>
            </a:r>
            <a:r>
              <a:rPr lang="cs-CZ" dirty="0" err="1"/>
              <a:t>want</a:t>
            </a:r>
            <a:r>
              <a:rPr lang="cs-CZ" dirty="0"/>
              <a:t> to </a:t>
            </a:r>
            <a:r>
              <a:rPr lang="cs-CZ" dirty="0" err="1"/>
              <a:t>save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and </a:t>
            </a:r>
            <a:r>
              <a:rPr lang="cs-CZ" dirty="0" err="1"/>
              <a:t>money</a:t>
            </a:r>
            <a:r>
              <a:rPr lang="cs-CZ" dirty="0"/>
              <a:t> on </a:t>
            </a:r>
            <a:r>
              <a:rPr lang="cs-CZ" dirty="0" err="1"/>
              <a:t>one</a:t>
            </a:r>
            <a:r>
              <a:rPr lang="cs-CZ" dirty="0"/>
              <a:t> hand and to </a:t>
            </a:r>
            <a:r>
              <a:rPr lang="cs-CZ" dirty="0" err="1"/>
              <a:t>save</a:t>
            </a:r>
            <a:r>
              <a:rPr lang="cs-CZ" dirty="0"/>
              <a:t> </a:t>
            </a:r>
            <a:r>
              <a:rPr lang="cs-CZ" dirty="0" err="1"/>
              <a:t>money</a:t>
            </a:r>
            <a:r>
              <a:rPr lang="cs-CZ" dirty="0"/>
              <a:t> on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other</a:t>
            </a:r>
            <a:r>
              <a:rPr lang="cs-CZ" dirty="0"/>
              <a:t>. So </a:t>
            </a:r>
            <a:r>
              <a:rPr lang="cs-CZ" dirty="0" err="1"/>
              <a:t>they</a:t>
            </a:r>
            <a:r>
              <a:rPr lang="cs-CZ" dirty="0"/>
              <a:t> are </a:t>
            </a:r>
            <a:r>
              <a:rPr lang="cs-CZ" dirty="0" err="1"/>
              <a:t>moving</a:t>
            </a:r>
            <a:r>
              <a:rPr lang="cs-CZ" dirty="0"/>
              <a:t> </a:t>
            </a:r>
            <a:r>
              <a:rPr lang="cs-CZ" dirty="0" err="1"/>
              <a:t>their</a:t>
            </a:r>
            <a:r>
              <a:rPr lang="cs-CZ" dirty="0"/>
              <a:t> </a:t>
            </a:r>
            <a:r>
              <a:rPr lang="cs-CZ" dirty="0" err="1"/>
              <a:t>activities</a:t>
            </a:r>
            <a:r>
              <a:rPr lang="cs-CZ" dirty="0"/>
              <a:t> to online </a:t>
            </a:r>
            <a:r>
              <a:rPr lang="cs-CZ" dirty="0" err="1"/>
              <a:t>environment</a:t>
            </a:r>
            <a:r>
              <a:rPr lang="cs-CZ" dirty="0"/>
              <a:t>. As </a:t>
            </a:r>
            <a:r>
              <a:rPr lang="cs-CZ" dirty="0" err="1"/>
              <a:t>the</a:t>
            </a:r>
            <a:r>
              <a:rPr lang="cs-CZ" dirty="0"/>
              <a:t> online </a:t>
            </a:r>
            <a:r>
              <a:rPr lang="cs-CZ" dirty="0" err="1"/>
              <a:t>services</a:t>
            </a:r>
            <a:r>
              <a:rPr lang="cs-CZ" dirty="0"/>
              <a:t> </a:t>
            </a:r>
            <a:r>
              <a:rPr lang="cs-CZ" dirty="0" err="1"/>
              <a:t>grow</a:t>
            </a:r>
            <a:r>
              <a:rPr lang="cs-CZ" dirty="0"/>
              <a:t> </a:t>
            </a:r>
            <a:r>
              <a:rPr lang="cs-CZ" dirty="0" err="1"/>
              <a:t>faster</a:t>
            </a:r>
            <a:r>
              <a:rPr lang="cs-CZ" dirty="0"/>
              <a:t> and </a:t>
            </a:r>
            <a:r>
              <a:rPr lang="cs-CZ" dirty="0" err="1"/>
              <a:t>faster</a:t>
            </a:r>
            <a:r>
              <a:rPr lang="cs-CZ" dirty="0"/>
              <a:t>  Let </a:t>
            </a:r>
            <a:r>
              <a:rPr lang="cs-CZ" dirty="0" err="1"/>
              <a:t>me</a:t>
            </a:r>
            <a:r>
              <a:rPr lang="cs-CZ" dirty="0"/>
              <a:t> show </a:t>
            </a:r>
            <a:r>
              <a:rPr lang="cs-CZ" dirty="0" err="1"/>
              <a:t>you</a:t>
            </a:r>
            <a:r>
              <a:rPr lang="cs-CZ" dirty="0"/>
              <a:t> </a:t>
            </a:r>
            <a:r>
              <a:rPr lang="cs-CZ" dirty="0" err="1"/>
              <a:t>how</a:t>
            </a:r>
            <a:r>
              <a:rPr lang="cs-CZ" dirty="0"/>
              <a:t>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solve</a:t>
            </a:r>
            <a:r>
              <a:rPr lang="cs-CZ" dirty="0"/>
              <a:t> </a:t>
            </a:r>
            <a:r>
              <a:rPr lang="cs-CZ" dirty="0" err="1"/>
              <a:t>this</a:t>
            </a:r>
            <a:r>
              <a:rPr lang="cs-CZ" dirty="0"/>
              <a:t> </a:t>
            </a:r>
            <a:r>
              <a:rPr lang="cs-CZ" dirty="0" err="1"/>
              <a:t>problem</a:t>
            </a:r>
            <a:r>
              <a:rPr lang="cs-CZ" dirty="0"/>
              <a:t>. </a:t>
            </a:r>
          </a:p>
          <a:p>
            <a:endParaRPr lang="cs-CZ" dirty="0"/>
          </a:p>
          <a:p>
            <a:r>
              <a:rPr lang="cs-CZ" dirty="0"/>
              <a:t>SCÉNÁŘ: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Zákazník s firmou komunikuje ve 3 klíčových </a:t>
            </a:r>
            <a:r>
              <a:rPr lang="cs-CZ" dirty="0" err="1"/>
              <a:t>touch</a:t>
            </a:r>
            <a:r>
              <a:rPr lang="cs-CZ" dirty="0"/>
              <a:t> pointech - web, pobočka a skrze mobilní zařízení. </a:t>
            </a:r>
            <a:r>
              <a:rPr lang="cs-CZ" dirty="0" err="1"/>
              <a:t>Mluvii</a:t>
            </a:r>
            <a:r>
              <a:rPr lang="cs-CZ" dirty="0"/>
              <a:t> je multikanálová platforma pro komunikaci mezi firmou a zákazníky. </a:t>
            </a:r>
          </a:p>
          <a:p>
            <a:endParaRPr lang="cs-CZ" dirty="0"/>
          </a:p>
          <a:p>
            <a:r>
              <a:rPr lang="cs-CZ" dirty="0"/>
              <a:t>Naším cílem je, aby byla komunikace co nejefektivnější. Proto jsme schopni její část automatizovat napojením na </a:t>
            </a:r>
            <a:r>
              <a:rPr lang="cs-CZ" dirty="0" err="1"/>
              <a:t>BOTa</a:t>
            </a:r>
            <a:r>
              <a:rPr lang="cs-CZ" dirty="0"/>
              <a:t> a přepojováním komunikace mezi </a:t>
            </a:r>
            <a:r>
              <a:rPr lang="cs-CZ" dirty="0" err="1"/>
              <a:t>BOTem</a:t>
            </a:r>
            <a:r>
              <a:rPr lang="cs-CZ" dirty="0"/>
              <a:t> a živým agentem. P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Komunikaci se zákazníkem zahajujeme nejčastěji přes chat. </a:t>
            </a:r>
          </a:p>
          <a:p>
            <a:r>
              <a:rPr lang="cs-CZ" dirty="0"/>
              <a:t>Podle hodnoty komunikace jsme schopni upgradovat konverzaci do dalších úrovní – jako např. video hovor nebo co-</a:t>
            </a:r>
            <a:r>
              <a:rPr lang="cs-CZ" dirty="0" err="1"/>
              <a:t>browsing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5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err="1"/>
              <a:t>honza</a:t>
            </a:r>
            <a:r>
              <a:rPr lang="cs-CZ"/>
              <a:t> n.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80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85 % interní sales</a:t>
            </a:r>
          </a:p>
          <a:p>
            <a:r>
              <a:rPr lang="cs-CZ" dirty="0"/>
              <a:t>15 % přes O2 – postupně přeléváme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5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michal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59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Komunikaci se zákazníkem zahajujeme nejčastěji přes chat. </a:t>
            </a:r>
          </a:p>
          <a:p>
            <a:r>
              <a:rPr lang="cs-CZ" dirty="0"/>
              <a:t>Podle hodnoty komunikace jsme schopni upgradovat konverzaci do dalších úrovní – jako např. video hovor nebo co-</a:t>
            </a:r>
            <a:r>
              <a:rPr lang="cs-CZ" dirty="0" err="1"/>
              <a:t>browsing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48CEB-C2FF-4858-AD88-B479147C8E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7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88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-403222" y="-542925"/>
            <a:ext cx="7719323" cy="4827586"/>
          </a:xfrm>
          <a:custGeom>
            <a:avLst/>
            <a:gdLst>
              <a:gd name="connsiteX0" fmla="*/ 3120936 w 7719323"/>
              <a:gd name="connsiteY0" fmla="*/ 3795711 h 4827586"/>
              <a:gd name="connsiteX1" fmla="*/ 3661761 w 7719323"/>
              <a:gd name="connsiteY1" fmla="*/ 3795711 h 4827586"/>
              <a:gd name="connsiteX2" fmla="*/ 3700391 w 7719323"/>
              <a:gd name="connsiteY2" fmla="*/ 3818928 h 4827586"/>
              <a:gd name="connsiteX3" fmla="*/ 3973378 w 7719323"/>
              <a:gd name="connsiteY3" fmla="*/ 4288432 h 4827586"/>
              <a:gd name="connsiteX4" fmla="*/ 3973378 w 7719323"/>
              <a:gd name="connsiteY4" fmla="*/ 4334866 h 4827586"/>
              <a:gd name="connsiteX5" fmla="*/ 3700391 w 7719323"/>
              <a:gd name="connsiteY5" fmla="*/ 4804369 h 4827586"/>
              <a:gd name="connsiteX6" fmla="*/ 3661761 w 7719323"/>
              <a:gd name="connsiteY6" fmla="*/ 4827586 h 4827586"/>
              <a:gd name="connsiteX7" fmla="*/ 3120936 w 7719323"/>
              <a:gd name="connsiteY7" fmla="*/ 4827586 h 4827586"/>
              <a:gd name="connsiteX8" fmla="*/ 3079731 w 7719323"/>
              <a:gd name="connsiteY8" fmla="*/ 4804369 h 4827586"/>
              <a:gd name="connsiteX9" fmla="*/ 2809318 w 7719323"/>
              <a:gd name="connsiteY9" fmla="*/ 4334866 h 4827586"/>
              <a:gd name="connsiteX10" fmla="*/ 2809318 w 7719323"/>
              <a:gd name="connsiteY10" fmla="*/ 4288432 h 4827586"/>
              <a:gd name="connsiteX11" fmla="*/ 3079731 w 7719323"/>
              <a:gd name="connsiteY11" fmla="*/ 3818928 h 4827586"/>
              <a:gd name="connsiteX12" fmla="*/ 3120936 w 7719323"/>
              <a:gd name="connsiteY12" fmla="*/ 3795711 h 4827586"/>
              <a:gd name="connsiteX13" fmla="*/ 5928064 w 7719323"/>
              <a:gd name="connsiteY13" fmla="*/ 3252786 h 4827586"/>
              <a:gd name="connsiteX14" fmla="*/ 6469617 w 7719323"/>
              <a:gd name="connsiteY14" fmla="*/ 3252786 h 4827586"/>
              <a:gd name="connsiteX15" fmla="*/ 6510878 w 7719323"/>
              <a:gd name="connsiteY15" fmla="*/ 3276039 h 4827586"/>
              <a:gd name="connsiteX16" fmla="*/ 6781655 w 7719323"/>
              <a:gd name="connsiteY16" fmla="*/ 3746265 h 4827586"/>
              <a:gd name="connsiteX17" fmla="*/ 6781655 w 7719323"/>
              <a:gd name="connsiteY17" fmla="*/ 3792771 h 4827586"/>
              <a:gd name="connsiteX18" fmla="*/ 6510878 w 7719323"/>
              <a:gd name="connsiteY18" fmla="*/ 4262996 h 4827586"/>
              <a:gd name="connsiteX19" fmla="*/ 6469617 w 7719323"/>
              <a:gd name="connsiteY19" fmla="*/ 4286249 h 4827586"/>
              <a:gd name="connsiteX20" fmla="*/ 5928064 w 7719323"/>
              <a:gd name="connsiteY20" fmla="*/ 4286249 h 4827586"/>
              <a:gd name="connsiteX21" fmla="*/ 5889382 w 7719323"/>
              <a:gd name="connsiteY21" fmla="*/ 4262996 h 4827586"/>
              <a:gd name="connsiteX22" fmla="*/ 5616028 w 7719323"/>
              <a:gd name="connsiteY22" fmla="*/ 3792771 h 4827586"/>
              <a:gd name="connsiteX23" fmla="*/ 5616028 w 7719323"/>
              <a:gd name="connsiteY23" fmla="*/ 3746265 h 4827586"/>
              <a:gd name="connsiteX24" fmla="*/ 5889382 w 7719323"/>
              <a:gd name="connsiteY24" fmla="*/ 3276039 h 4827586"/>
              <a:gd name="connsiteX25" fmla="*/ 5928064 w 7719323"/>
              <a:gd name="connsiteY25" fmla="*/ 3252786 h 4827586"/>
              <a:gd name="connsiteX26" fmla="*/ 4057990 w 7719323"/>
              <a:gd name="connsiteY26" fmla="*/ 3252786 h 4827586"/>
              <a:gd name="connsiteX27" fmla="*/ 4599543 w 7719323"/>
              <a:gd name="connsiteY27" fmla="*/ 3252786 h 4827586"/>
              <a:gd name="connsiteX28" fmla="*/ 4640804 w 7719323"/>
              <a:gd name="connsiteY28" fmla="*/ 3276039 h 4827586"/>
              <a:gd name="connsiteX29" fmla="*/ 4911580 w 7719323"/>
              <a:gd name="connsiteY29" fmla="*/ 3746265 h 4827586"/>
              <a:gd name="connsiteX30" fmla="*/ 4911580 w 7719323"/>
              <a:gd name="connsiteY30" fmla="*/ 3792771 h 4827586"/>
              <a:gd name="connsiteX31" fmla="*/ 4640804 w 7719323"/>
              <a:gd name="connsiteY31" fmla="*/ 4262996 h 4827586"/>
              <a:gd name="connsiteX32" fmla="*/ 4599543 w 7719323"/>
              <a:gd name="connsiteY32" fmla="*/ 4286249 h 4827586"/>
              <a:gd name="connsiteX33" fmla="*/ 4057990 w 7719323"/>
              <a:gd name="connsiteY33" fmla="*/ 4286249 h 4827586"/>
              <a:gd name="connsiteX34" fmla="*/ 4016729 w 7719323"/>
              <a:gd name="connsiteY34" fmla="*/ 4262996 h 4827586"/>
              <a:gd name="connsiteX35" fmla="*/ 3745953 w 7719323"/>
              <a:gd name="connsiteY35" fmla="*/ 3792771 h 4827586"/>
              <a:gd name="connsiteX36" fmla="*/ 3745953 w 7719323"/>
              <a:gd name="connsiteY36" fmla="*/ 3746265 h 4827586"/>
              <a:gd name="connsiteX37" fmla="*/ 4016729 w 7719323"/>
              <a:gd name="connsiteY37" fmla="*/ 3276039 h 4827586"/>
              <a:gd name="connsiteX38" fmla="*/ 4057990 w 7719323"/>
              <a:gd name="connsiteY38" fmla="*/ 3252786 h 4827586"/>
              <a:gd name="connsiteX39" fmla="*/ 2187916 w 7719323"/>
              <a:gd name="connsiteY39" fmla="*/ 3252786 h 4827586"/>
              <a:gd name="connsiteX40" fmla="*/ 2729468 w 7719323"/>
              <a:gd name="connsiteY40" fmla="*/ 3252786 h 4827586"/>
              <a:gd name="connsiteX41" fmla="*/ 2768150 w 7719323"/>
              <a:gd name="connsiteY41" fmla="*/ 3276039 h 4827586"/>
              <a:gd name="connsiteX42" fmla="*/ 3041505 w 7719323"/>
              <a:gd name="connsiteY42" fmla="*/ 3746265 h 4827586"/>
              <a:gd name="connsiteX43" fmla="*/ 3041505 w 7719323"/>
              <a:gd name="connsiteY43" fmla="*/ 3792771 h 4827586"/>
              <a:gd name="connsiteX44" fmla="*/ 2768150 w 7719323"/>
              <a:gd name="connsiteY44" fmla="*/ 4262996 h 4827586"/>
              <a:gd name="connsiteX45" fmla="*/ 2729468 w 7719323"/>
              <a:gd name="connsiteY45" fmla="*/ 4286249 h 4827586"/>
              <a:gd name="connsiteX46" fmla="*/ 2187916 w 7719323"/>
              <a:gd name="connsiteY46" fmla="*/ 4286249 h 4827586"/>
              <a:gd name="connsiteX47" fmla="*/ 2146654 w 7719323"/>
              <a:gd name="connsiteY47" fmla="*/ 4262996 h 4827586"/>
              <a:gd name="connsiteX48" fmla="*/ 1875878 w 7719323"/>
              <a:gd name="connsiteY48" fmla="*/ 3792771 h 4827586"/>
              <a:gd name="connsiteX49" fmla="*/ 1875878 w 7719323"/>
              <a:gd name="connsiteY49" fmla="*/ 3746265 h 4827586"/>
              <a:gd name="connsiteX50" fmla="*/ 2146654 w 7719323"/>
              <a:gd name="connsiteY50" fmla="*/ 3276039 h 4827586"/>
              <a:gd name="connsiteX51" fmla="*/ 2187916 w 7719323"/>
              <a:gd name="connsiteY51" fmla="*/ 3252786 h 4827586"/>
              <a:gd name="connsiteX52" fmla="*/ 6861086 w 7719323"/>
              <a:gd name="connsiteY52" fmla="*/ 2711449 h 4827586"/>
              <a:gd name="connsiteX53" fmla="*/ 7401911 w 7719323"/>
              <a:gd name="connsiteY53" fmla="*/ 2711449 h 4827586"/>
              <a:gd name="connsiteX54" fmla="*/ 7443116 w 7719323"/>
              <a:gd name="connsiteY54" fmla="*/ 2734666 h 4827586"/>
              <a:gd name="connsiteX55" fmla="*/ 7713529 w 7719323"/>
              <a:gd name="connsiteY55" fmla="*/ 3204169 h 4827586"/>
              <a:gd name="connsiteX56" fmla="*/ 7713529 w 7719323"/>
              <a:gd name="connsiteY56" fmla="*/ 3250604 h 4827586"/>
              <a:gd name="connsiteX57" fmla="*/ 7443116 w 7719323"/>
              <a:gd name="connsiteY57" fmla="*/ 3720107 h 4827586"/>
              <a:gd name="connsiteX58" fmla="*/ 7401911 w 7719323"/>
              <a:gd name="connsiteY58" fmla="*/ 3743324 h 4827586"/>
              <a:gd name="connsiteX59" fmla="*/ 6861086 w 7719323"/>
              <a:gd name="connsiteY59" fmla="*/ 3743324 h 4827586"/>
              <a:gd name="connsiteX60" fmla="*/ 6822456 w 7719323"/>
              <a:gd name="connsiteY60" fmla="*/ 3720107 h 4827586"/>
              <a:gd name="connsiteX61" fmla="*/ 6549468 w 7719323"/>
              <a:gd name="connsiteY61" fmla="*/ 3250604 h 4827586"/>
              <a:gd name="connsiteX62" fmla="*/ 6549468 w 7719323"/>
              <a:gd name="connsiteY62" fmla="*/ 3204169 h 4827586"/>
              <a:gd name="connsiteX63" fmla="*/ 6822456 w 7719323"/>
              <a:gd name="connsiteY63" fmla="*/ 2734666 h 4827586"/>
              <a:gd name="connsiteX64" fmla="*/ 6861086 w 7719323"/>
              <a:gd name="connsiteY64" fmla="*/ 2711449 h 4827586"/>
              <a:gd name="connsiteX65" fmla="*/ 4991011 w 7719323"/>
              <a:gd name="connsiteY65" fmla="*/ 2711449 h 4827586"/>
              <a:gd name="connsiteX66" fmla="*/ 5531836 w 7719323"/>
              <a:gd name="connsiteY66" fmla="*/ 2711449 h 4827586"/>
              <a:gd name="connsiteX67" fmla="*/ 5573040 w 7719323"/>
              <a:gd name="connsiteY67" fmla="*/ 2734666 h 4827586"/>
              <a:gd name="connsiteX68" fmla="*/ 5843453 w 7719323"/>
              <a:gd name="connsiteY68" fmla="*/ 3204169 h 4827586"/>
              <a:gd name="connsiteX69" fmla="*/ 5843453 w 7719323"/>
              <a:gd name="connsiteY69" fmla="*/ 3250604 h 4827586"/>
              <a:gd name="connsiteX70" fmla="*/ 5573040 w 7719323"/>
              <a:gd name="connsiteY70" fmla="*/ 3720107 h 4827586"/>
              <a:gd name="connsiteX71" fmla="*/ 5531836 w 7719323"/>
              <a:gd name="connsiteY71" fmla="*/ 3743324 h 4827586"/>
              <a:gd name="connsiteX72" fmla="*/ 4991011 w 7719323"/>
              <a:gd name="connsiteY72" fmla="*/ 3743324 h 4827586"/>
              <a:gd name="connsiteX73" fmla="*/ 4949807 w 7719323"/>
              <a:gd name="connsiteY73" fmla="*/ 3720107 h 4827586"/>
              <a:gd name="connsiteX74" fmla="*/ 4679393 w 7719323"/>
              <a:gd name="connsiteY74" fmla="*/ 3250604 h 4827586"/>
              <a:gd name="connsiteX75" fmla="*/ 4679393 w 7719323"/>
              <a:gd name="connsiteY75" fmla="*/ 3204169 h 4827586"/>
              <a:gd name="connsiteX76" fmla="*/ 4949807 w 7719323"/>
              <a:gd name="connsiteY76" fmla="*/ 2734666 h 4827586"/>
              <a:gd name="connsiteX77" fmla="*/ 4991011 w 7719323"/>
              <a:gd name="connsiteY77" fmla="*/ 2711449 h 4827586"/>
              <a:gd name="connsiteX78" fmla="*/ 3120936 w 7719323"/>
              <a:gd name="connsiteY78" fmla="*/ 2711449 h 4827586"/>
              <a:gd name="connsiteX79" fmla="*/ 3661761 w 7719323"/>
              <a:gd name="connsiteY79" fmla="*/ 2711449 h 4827586"/>
              <a:gd name="connsiteX80" fmla="*/ 3700391 w 7719323"/>
              <a:gd name="connsiteY80" fmla="*/ 2734666 h 4827586"/>
              <a:gd name="connsiteX81" fmla="*/ 3973378 w 7719323"/>
              <a:gd name="connsiteY81" fmla="*/ 3204169 h 4827586"/>
              <a:gd name="connsiteX82" fmla="*/ 3973378 w 7719323"/>
              <a:gd name="connsiteY82" fmla="*/ 3250604 h 4827586"/>
              <a:gd name="connsiteX83" fmla="*/ 3700391 w 7719323"/>
              <a:gd name="connsiteY83" fmla="*/ 3720107 h 4827586"/>
              <a:gd name="connsiteX84" fmla="*/ 3661761 w 7719323"/>
              <a:gd name="connsiteY84" fmla="*/ 3743324 h 4827586"/>
              <a:gd name="connsiteX85" fmla="*/ 3120936 w 7719323"/>
              <a:gd name="connsiteY85" fmla="*/ 3743324 h 4827586"/>
              <a:gd name="connsiteX86" fmla="*/ 3079731 w 7719323"/>
              <a:gd name="connsiteY86" fmla="*/ 3720107 h 4827586"/>
              <a:gd name="connsiteX87" fmla="*/ 2809318 w 7719323"/>
              <a:gd name="connsiteY87" fmla="*/ 3250604 h 4827586"/>
              <a:gd name="connsiteX88" fmla="*/ 2809318 w 7719323"/>
              <a:gd name="connsiteY88" fmla="*/ 3204169 h 4827586"/>
              <a:gd name="connsiteX89" fmla="*/ 3079731 w 7719323"/>
              <a:gd name="connsiteY89" fmla="*/ 2734666 h 4827586"/>
              <a:gd name="connsiteX90" fmla="*/ 3120936 w 7719323"/>
              <a:gd name="connsiteY90" fmla="*/ 2711449 h 4827586"/>
              <a:gd name="connsiteX91" fmla="*/ 5928064 w 7719323"/>
              <a:gd name="connsiteY91" fmla="*/ 2168524 h 4827586"/>
              <a:gd name="connsiteX92" fmla="*/ 6469617 w 7719323"/>
              <a:gd name="connsiteY92" fmla="*/ 2168524 h 4827586"/>
              <a:gd name="connsiteX93" fmla="*/ 6510878 w 7719323"/>
              <a:gd name="connsiteY93" fmla="*/ 2191777 h 4827586"/>
              <a:gd name="connsiteX94" fmla="*/ 6781655 w 7719323"/>
              <a:gd name="connsiteY94" fmla="*/ 2662003 h 4827586"/>
              <a:gd name="connsiteX95" fmla="*/ 6781655 w 7719323"/>
              <a:gd name="connsiteY95" fmla="*/ 2708509 h 4827586"/>
              <a:gd name="connsiteX96" fmla="*/ 6510878 w 7719323"/>
              <a:gd name="connsiteY96" fmla="*/ 3178734 h 4827586"/>
              <a:gd name="connsiteX97" fmla="*/ 6469617 w 7719323"/>
              <a:gd name="connsiteY97" fmla="*/ 3201987 h 4827586"/>
              <a:gd name="connsiteX98" fmla="*/ 5928064 w 7719323"/>
              <a:gd name="connsiteY98" fmla="*/ 3201987 h 4827586"/>
              <a:gd name="connsiteX99" fmla="*/ 5889382 w 7719323"/>
              <a:gd name="connsiteY99" fmla="*/ 3178734 h 4827586"/>
              <a:gd name="connsiteX100" fmla="*/ 5616028 w 7719323"/>
              <a:gd name="connsiteY100" fmla="*/ 2708509 h 4827586"/>
              <a:gd name="connsiteX101" fmla="*/ 5616028 w 7719323"/>
              <a:gd name="connsiteY101" fmla="*/ 2662003 h 4827586"/>
              <a:gd name="connsiteX102" fmla="*/ 5889382 w 7719323"/>
              <a:gd name="connsiteY102" fmla="*/ 2191777 h 4827586"/>
              <a:gd name="connsiteX103" fmla="*/ 5928064 w 7719323"/>
              <a:gd name="connsiteY103" fmla="*/ 2168524 h 4827586"/>
              <a:gd name="connsiteX104" fmla="*/ 4057990 w 7719323"/>
              <a:gd name="connsiteY104" fmla="*/ 2168524 h 4827586"/>
              <a:gd name="connsiteX105" fmla="*/ 4599543 w 7719323"/>
              <a:gd name="connsiteY105" fmla="*/ 2168524 h 4827586"/>
              <a:gd name="connsiteX106" fmla="*/ 4640804 w 7719323"/>
              <a:gd name="connsiteY106" fmla="*/ 2191777 h 4827586"/>
              <a:gd name="connsiteX107" fmla="*/ 4911580 w 7719323"/>
              <a:gd name="connsiteY107" fmla="*/ 2662003 h 4827586"/>
              <a:gd name="connsiteX108" fmla="*/ 4911580 w 7719323"/>
              <a:gd name="connsiteY108" fmla="*/ 2708509 h 4827586"/>
              <a:gd name="connsiteX109" fmla="*/ 4640804 w 7719323"/>
              <a:gd name="connsiteY109" fmla="*/ 3178734 h 4827586"/>
              <a:gd name="connsiteX110" fmla="*/ 4599543 w 7719323"/>
              <a:gd name="connsiteY110" fmla="*/ 3201987 h 4827586"/>
              <a:gd name="connsiteX111" fmla="*/ 4057990 w 7719323"/>
              <a:gd name="connsiteY111" fmla="*/ 3201987 h 4827586"/>
              <a:gd name="connsiteX112" fmla="*/ 4016729 w 7719323"/>
              <a:gd name="connsiteY112" fmla="*/ 3178734 h 4827586"/>
              <a:gd name="connsiteX113" fmla="*/ 3745954 w 7719323"/>
              <a:gd name="connsiteY113" fmla="*/ 2708509 h 4827586"/>
              <a:gd name="connsiteX114" fmla="*/ 3745954 w 7719323"/>
              <a:gd name="connsiteY114" fmla="*/ 2662003 h 4827586"/>
              <a:gd name="connsiteX115" fmla="*/ 4016729 w 7719323"/>
              <a:gd name="connsiteY115" fmla="*/ 2191777 h 4827586"/>
              <a:gd name="connsiteX116" fmla="*/ 4057990 w 7719323"/>
              <a:gd name="connsiteY116" fmla="*/ 2168524 h 4827586"/>
              <a:gd name="connsiteX117" fmla="*/ 2187916 w 7719323"/>
              <a:gd name="connsiteY117" fmla="*/ 2168524 h 4827586"/>
              <a:gd name="connsiteX118" fmla="*/ 2729468 w 7719323"/>
              <a:gd name="connsiteY118" fmla="*/ 2168524 h 4827586"/>
              <a:gd name="connsiteX119" fmla="*/ 2768150 w 7719323"/>
              <a:gd name="connsiteY119" fmla="*/ 2191777 h 4827586"/>
              <a:gd name="connsiteX120" fmla="*/ 3041505 w 7719323"/>
              <a:gd name="connsiteY120" fmla="*/ 2662003 h 4827586"/>
              <a:gd name="connsiteX121" fmla="*/ 3041505 w 7719323"/>
              <a:gd name="connsiteY121" fmla="*/ 2708509 h 4827586"/>
              <a:gd name="connsiteX122" fmla="*/ 2768150 w 7719323"/>
              <a:gd name="connsiteY122" fmla="*/ 3178734 h 4827586"/>
              <a:gd name="connsiteX123" fmla="*/ 2729468 w 7719323"/>
              <a:gd name="connsiteY123" fmla="*/ 3201987 h 4827586"/>
              <a:gd name="connsiteX124" fmla="*/ 2187916 w 7719323"/>
              <a:gd name="connsiteY124" fmla="*/ 3201987 h 4827586"/>
              <a:gd name="connsiteX125" fmla="*/ 2146654 w 7719323"/>
              <a:gd name="connsiteY125" fmla="*/ 3178734 h 4827586"/>
              <a:gd name="connsiteX126" fmla="*/ 1875878 w 7719323"/>
              <a:gd name="connsiteY126" fmla="*/ 2708509 h 4827586"/>
              <a:gd name="connsiteX127" fmla="*/ 1875878 w 7719323"/>
              <a:gd name="connsiteY127" fmla="*/ 2662003 h 4827586"/>
              <a:gd name="connsiteX128" fmla="*/ 2146654 w 7719323"/>
              <a:gd name="connsiteY128" fmla="*/ 2191777 h 4827586"/>
              <a:gd name="connsiteX129" fmla="*/ 2187916 w 7719323"/>
              <a:gd name="connsiteY129" fmla="*/ 2168524 h 4827586"/>
              <a:gd name="connsiteX130" fmla="*/ 315101 w 7719323"/>
              <a:gd name="connsiteY130" fmla="*/ 2168524 h 4827586"/>
              <a:gd name="connsiteX131" fmla="*/ 858957 w 7719323"/>
              <a:gd name="connsiteY131" fmla="*/ 2168524 h 4827586"/>
              <a:gd name="connsiteX132" fmla="*/ 897620 w 7719323"/>
              <a:gd name="connsiteY132" fmla="*/ 2191777 h 4827586"/>
              <a:gd name="connsiteX133" fmla="*/ 1168259 w 7719323"/>
              <a:gd name="connsiteY133" fmla="*/ 2662003 h 4827586"/>
              <a:gd name="connsiteX134" fmla="*/ 1168259 w 7719323"/>
              <a:gd name="connsiteY134" fmla="*/ 2708509 h 4827586"/>
              <a:gd name="connsiteX135" fmla="*/ 897620 w 7719323"/>
              <a:gd name="connsiteY135" fmla="*/ 3178734 h 4827586"/>
              <a:gd name="connsiteX136" fmla="*/ 858957 w 7719323"/>
              <a:gd name="connsiteY136" fmla="*/ 3201987 h 4827586"/>
              <a:gd name="connsiteX137" fmla="*/ 315101 w 7719323"/>
              <a:gd name="connsiteY137" fmla="*/ 3201987 h 4827586"/>
              <a:gd name="connsiteX138" fmla="*/ 276439 w 7719323"/>
              <a:gd name="connsiteY138" fmla="*/ 3178734 h 4827586"/>
              <a:gd name="connsiteX139" fmla="*/ 5799 w 7719323"/>
              <a:gd name="connsiteY139" fmla="*/ 2708509 h 4827586"/>
              <a:gd name="connsiteX140" fmla="*/ 5799 w 7719323"/>
              <a:gd name="connsiteY140" fmla="*/ 2662003 h 4827586"/>
              <a:gd name="connsiteX141" fmla="*/ 276439 w 7719323"/>
              <a:gd name="connsiteY141" fmla="*/ 2191777 h 4827586"/>
              <a:gd name="connsiteX142" fmla="*/ 315101 w 7719323"/>
              <a:gd name="connsiteY142" fmla="*/ 2168524 h 4827586"/>
              <a:gd name="connsiteX143" fmla="*/ 6861086 w 7719323"/>
              <a:gd name="connsiteY143" fmla="*/ 1627186 h 4827586"/>
              <a:gd name="connsiteX144" fmla="*/ 7401911 w 7719323"/>
              <a:gd name="connsiteY144" fmla="*/ 1627186 h 4827586"/>
              <a:gd name="connsiteX145" fmla="*/ 7443116 w 7719323"/>
              <a:gd name="connsiteY145" fmla="*/ 1650403 h 4827586"/>
              <a:gd name="connsiteX146" fmla="*/ 7713529 w 7719323"/>
              <a:gd name="connsiteY146" fmla="*/ 2119906 h 4827586"/>
              <a:gd name="connsiteX147" fmla="*/ 7713529 w 7719323"/>
              <a:gd name="connsiteY147" fmla="*/ 2166341 h 4827586"/>
              <a:gd name="connsiteX148" fmla="*/ 7443116 w 7719323"/>
              <a:gd name="connsiteY148" fmla="*/ 2635844 h 4827586"/>
              <a:gd name="connsiteX149" fmla="*/ 7401911 w 7719323"/>
              <a:gd name="connsiteY149" fmla="*/ 2659061 h 4827586"/>
              <a:gd name="connsiteX150" fmla="*/ 6861086 w 7719323"/>
              <a:gd name="connsiteY150" fmla="*/ 2659061 h 4827586"/>
              <a:gd name="connsiteX151" fmla="*/ 6822456 w 7719323"/>
              <a:gd name="connsiteY151" fmla="*/ 2635844 h 4827586"/>
              <a:gd name="connsiteX152" fmla="*/ 6549468 w 7719323"/>
              <a:gd name="connsiteY152" fmla="*/ 2166341 h 4827586"/>
              <a:gd name="connsiteX153" fmla="*/ 6549468 w 7719323"/>
              <a:gd name="connsiteY153" fmla="*/ 2119906 h 4827586"/>
              <a:gd name="connsiteX154" fmla="*/ 6822456 w 7719323"/>
              <a:gd name="connsiteY154" fmla="*/ 1650403 h 4827586"/>
              <a:gd name="connsiteX155" fmla="*/ 6861086 w 7719323"/>
              <a:gd name="connsiteY155" fmla="*/ 1627186 h 4827586"/>
              <a:gd name="connsiteX156" fmla="*/ 4991011 w 7719323"/>
              <a:gd name="connsiteY156" fmla="*/ 1627186 h 4827586"/>
              <a:gd name="connsiteX157" fmla="*/ 5531835 w 7719323"/>
              <a:gd name="connsiteY157" fmla="*/ 1627186 h 4827586"/>
              <a:gd name="connsiteX158" fmla="*/ 5573040 w 7719323"/>
              <a:gd name="connsiteY158" fmla="*/ 1650403 h 4827586"/>
              <a:gd name="connsiteX159" fmla="*/ 5843453 w 7719323"/>
              <a:gd name="connsiteY159" fmla="*/ 2119906 h 4827586"/>
              <a:gd name="connsiteX160" fmla="*/ 5843453 w 7719323"/>
              <a:gd name="connsiteY160" fmla="*/ 2166341 h 4827586"/>
              <a:gd name="connsiteX161" fmla="*/ 5573040 w 7719323"/>
              <a:gd name="connsiteY161" fmla="*/ 2635844 h 4827586"/>
              <a:gd name="connsiteX162" fmla="*/ 5531835 w 7719323"/>
              <a:gd name="connsiteY162" fmla="*/ 2659061 h 4827586"/>
              <a:gd name="connsiteX163" fmla="*/ 4991011 w 7719323"/>
              <a:gd name="connsiteY163" fmla="*/ 2659061 h 4827586"/>
              <a:gd name="connsiteX164" fmla="*/ 4949807 w 7719323"/>
              <a:gd name="connsiteY164" fmla="*/ 2635844 h 4827586"/>
              <a:gd name="connsiteX165" fmla="*/ 4679393 w 7719323"/>
              <a:gd name="connsiteY165" fmla="*/ 2166341 h 4827586"/>
              <a:gd name="connsiteX166" fmla="*/ 4679393 w 7719323"/>
              <a:gd name="connsiteY166" fmla="*/ 2119906 h 4827586"/>
              <a:gd name="connsiteX167" fmla="*/ 4949807 w 7719323"/>
              <a:gd name="connsiteY167" fmla="*/ 1650403 h 4827586"/>
              <a:gd name="connsiteX168" fmla="*/ 4991011 w 7719323"/>
              <a:gd name="connsiteY168" fmla="*/ 1627186 h 4827586"/>
              <a:gd name="connsiteX169" fmla="*/ 3120936 w 7719323"/>
              <a:gd name="connsiteY169" fmla="*/ 1627186 h 4827586"/>
              <a:gd name="connsiteX170" fmla="*/ 3661761 w 7719323"/>
              <a:gd name="connsiteY170" fmla="*/ 1627186 h 4827586"/>
              <a:gd name="connsiteX171" fmla="*/ 3700391 w 7719323"/>
              <a:gd name="connsiteY171" fmla="*/ 1650403 h 4827586"/>
              <a:gd name="connsiteX172" fmla="*/ 3973379 w 7719323"/>
              <a:gd name="connsiteY172" fmla="*/ 2119906 h 4827586"/>
              <a:gd name="connsiteX173" fmla="*/ 3973379 w 7719323"/>
              <a:gd name="connsiteY173" fmla="*/ 2166341 h 4827586"/>
              <a:gd name="connsiteX174" fmla="*/ 3700391 w 7719323"/>
              <a:gd name="connsiteY174" fmla="*/ 2635844 h 4827586"/>
              <a:gd name="connsiteX175" fmla="*/ 3661761 w 7719323"/>
              <a:gd name="connsiteY175" fmla="*/ 2659061 h 4827586"/>
              <a:gd name="connsiteX176" fmla="*/ 3120936 w 7719323"/>
              <a:gd name="connsiteY176" fmla="*/ 2659061 h 4827586"/>
              <a:gd name="connsiteX177" fmla="*/ 3079731 w 7719323"/>
              <a:gd name="connsiteY177" fmla="*/ 2635844 h 4827586"/>
              <a:gd name="connsiteX178" fmla="*/ 2809318 w 7719323"/>
              <a:gd name="connsiteY178" fmla="*/ 2166341 h 4827586"/>
              <a:gd name="connsiteX179" fmla="*/ 2809318 w 7719323"/>
              <a:gd name="connsiteY179" fmla="*/ 2119906 h 4827586"/>
              <a:gd name="connsiteX180" fmla="*/ 3079731 w 7719323"/>
              <a:gd name="connsiteY180" fmla="*/ 1650403 h 4827586"/>
              <a:gd name="connsiteX181" fmla="*/ 3120936 w 7719323"/>
              <a:gd name="connsiteY181" fmla="*/ 1627186 h 4827586"/>
              <a:gd name="connsiteX182" fmla="*/ 1248124 w 7719323"/>
              <a:gd name="connsiteY182" fmla="*/ 1627186 h 4827586"/>
              <a:gd name="connsiteX183" fmla="*/ 1791247 w 7719323"/>
              <a:gd name="connsiteY183" fmla="*/ 1627186 h 4827586"/>
              <a:gd name="connsiteX184" fmla="*/ 1829858 w 7719323"/>
              <a:gd name="connsiteY184" fmla="*/ 1650403 h 4827586"/>
              <a:gd name="connsiteX185" fmla="*/ 2100133 w 7719323"/>
              <a:gd name="connsiteY185" fmla="*/ 2119906 h 4827586"/>
              <a:gd name="connsiteX186" fmla="*/ 2100133 w 7719323"/>
              <a:gd name="connsiteY186" fmla="*/ 2166341 h 4827586"/>
              <a:gd name="connsiteX187" fmla="*/ 1829858 w 7719323"/>
              <a:gd name="connsiteY187" fmla="*/ 2635844 h 4827586"/>
              <a:gd name="connsiteX188" fmla="*/ 1791247 w 7719323"/>
              <a:gd name="connsiteY188" fmla="*/ 2659061 h 4827586"/>
              <a:gd name="connsiteX189" fmla="*/ 1248124 w 7719323"/>
              <a:gd name="connsiteY189" fmla="*/ 2659061 h 4827586"/>
              <a:gd name="connsiteX190" fmla="*/ 1209514 w 7719323"/>
              <a:gd name="connsiteY190" fmla="*/ 2635844 h 4827586"/>
              <a:gd name="connsiteX191" fmla="*/ 939239 w 7719323"/>
              <a:gd name="connsiteY191" fmla="*/ 2166341 h 4827586"/>
              <a:gd name="connsiteX192" fmla="*/ 939239 w 7719323"/>
              <a:gd name="connsiteY192" fmla="*/ 2119906 h 4827586"/>
              <a:gd name="connsiteX193" fmla="*/ 1209514 w 7719323"/>
              <a:gd name="connsiteY193" fmla="*/ 1650403 h 4827586"/>
              <a:gd name="connsiteX194" fmla="*/ 1248124 w 7719323"/>
              <a:gd name="connsiteY194" fmla="*/ 1627186 h 4827586"/>
              <a:gd name="connsiteX195" fmla="*/ 2187916 w 7719323"/>
              <a:gd name="connsiteY195" fmla="*/ 1084263 h 4827586"/>
              <a:gd name="connsiteX196" fmla="*/ 2729468 w 7719323"/>
              <a:gd name="connsiteY196" fmla="*/ 1084263 h 4827586"/>
              <a:gd name="connsiteX197" fmla="*/ 2768150 w 7719323"/>
              <a:gd name="connsiteY197" fmla="*/ 1107516 h 4827586"/>
              <a:gd name="connsiteX198" fmla="*/ 3041505 w 7719323"/>
              <a:gd name="connsiteY198" fmla="*/ 1577740 h 4827586"/>
              <a:gd name="connsiteX199" fmla="*/ 3041505 w 7719323"/>
              <a:gd name="connsiteY199" fmla="*/ 1624246 h 4827586"/>
              <a:gd name="connsiteX200" fmla="*/ 2768150 w 7719323"/>
              <a:gd name="connsiteY200" fmla="*/ 2094471 h 4827586"/>
              <a:gd name="connsiteX201" fmla="*/ 2729468 w 7719323"/>
              <a:gd name="connsiteY201" fmla="*/ 2117724 h 4827586"/>
              <a:gd name="connsiteX202" fmla="*/ 2187916 w 7719323"/>
              <a:gd name="connsiteY202" fmla="*/ 2117724 h 4827586"/>
              <a:gd name="connsiteX203" fmla="*/ 2146654 w 7719323"/>
              <a:gd name="connsiteY203" fmla="*/ 2094471 h 4827586"/>
              <a:gd name="connsiteX204" fmla="*/ 1875878 w 7719323"/>
              <a:gd name="connsiteY204" fmla="*/ 1624246 h 4827586"/>
              <a:gd name="connsiteX205" fmla="*/ 1875878 w 7719323"/>
              <a:gd name="connsiteY205" fmla="*/ 1577740 h 4827586"/>
              <a:gd name="connsiteX206" fmla="*/ 2146654 w 7719323"/>
              <a:gd name="connsiteY206" fmla="*/ 1107516 h 4827586"/>
              <a:gd name="connsiteX207" fmla="*/ 2187916 w 7719323"/>
              <a:gd name="connsiteY207" fmla="*/ 1084263 h 4827586"/>
              <a:gd name="connsiteX208" fmla="*/ 315101 w 7719323"/>
              <a:gd name="connsiteY208" fmla="*/ 1084263 h 4827586"/>
              <a:gd name="connsiteX209" fmla="*/ 858957 w 7719323"/>
              <a:gd name="connsiteY209" fmla="*/ 1084263 h 4827586"/>
              <a:gd name="connsiteX210" fmla="*/ 897620 w 7719323"/>
              <a:gd name="connsiteY210" fmla="*/ 1107516 h 4827586"/>
              <a:gd name="connsiteX211" fmla="*/ 1168259 w 7719323"/>
              <a:gd name="connsiteY211" fmla="*/ 1577740 h 4827586"/>
              <a:gd name="connsiteX212" fmla="*/ 1168259 w 7719323"/>
              <a:gd name="connsiteY212" fmla="*/ 1624246 h 4827586"/>
              <a:gd name="connsiteX213" fmla="*/ 897620 w 7719323"/>
              <a:gd name="connsiteY213" fmla="*/ 2094471 h 4827586"/>
              <a:gd name="connsiteX214" fmla="*/ 858957 w 7719323"/>
              <a:gd name="connsiteY214" fmla="*/ 2117724 h 4827586"/>
              <a:gd name="connsiteX215" fmla="*/ 315101 w 7719323"/>
              <a:gd name="connsiteY215" fmla="*/ 2117724 h 4827586"/>
              <a:gd name="connsiteX216" fmla="*/ 276439 w 7719323"/>
              <a:gd name="connsiteY216" fmla="*/ 2094471 h 4827586"/>
              <a:gd name="connsiteX217" fmla="*/ 5799 w 7719323"/>
              <a:gd name="connsiteY217" fmla="*/ 1624246 h 4827586"/>
              <a:gd name="connsiteX218" fmla="*/ 5799 w 7719323"/>
              <a:gd name="connsiteY218" fmla="*/ 1577740 h 4827586"/>
              <a:gd name="connsiteX219" fmla="*/ 276439 w 7719323"/>
              <a:gd name="connsiteY219" fmla="*/ 1107516 h 4827586"/>
              <a:gd name="connsiteX220" fmla="*/ 315101 w 7719323"/>
              <a:gd name="connsiteY220" fmla="*/ 1084263 h 4827586"/>
              <a:gd name="connsiteX221" fmla="*/ 5928064 w 7719323"/>
              <a:gd name="connsiteY221" fmla="*/ 1084262 h 4827586"/>
              <a:gd name="connsiteX222" fmla="*/ 6469617 w 7719323"/>
              <a:gd name="connsiteY222" fmla="*/ 1084262 h 4827586"/>
              <a:gd name="connsiteX223" fmla="*/ 6510878 w 7719323"/>
              <a:gd name="connsiteY223" fmla="*/ 1107515 h 4827586"/>
              <a:gd name="connsiteX224" fmla="*/ 6781654 w 7719323"/>
              <a:gd name="connsiteY224" fmla="*/ 1577740 h 4827586"/>
              <a:gd name="connsiteX225" fmla="*/ 6781654 w 7719323"/>
              <a:gd name="connsiteY225" fmla="*/ 1624246 h 4827586"/>
              <a:gd name="connsiteX226" fmla="*/ 6510878 w 7719323"/>
              <a:gd name="connsiteY226" fmla="*/ 2094471 h 4827586"/>
              <a:gd name="connsiteX227" fmla="*/ 6469617 w 7719323"/>
              <a:gd name="connsiteY227" fmla="*/ 2117724 h 4827586"/>
              <a:gd name="connsiteX228" fmla="*/ 5928064 w 7719323"/>
              <a:gd name="connsiteY228" fmla="*/ 2117724 h 4827586"/>
              <a:gd name="connsiteX229" fmla="*/ 5889382 w 7719323"/>
              <a:gd name="connsiteY229" fmla="*/ 2094471 h 4827586"/>
              <a:gd name="connsiteX230" fmla="*/ 5616028 w 7719323"/>
              <a:gd name="connsiteY230" fmla="*/ 1624246 h 4827586"/>
              <a:gd name="connsiteX231" fmla="*/ 5616028 w 7719323"/>
              <a:gd name="connsiteY231" fmla="*/ 1577740 h 4827586"/>
              <a:gd name="connsiteX232" fmla="*/ 5889382 w 7719323"/>
              <a:gd name="connsiteY232" fmla="*/ 1107515 h 4827586"/>
              <a:gd name="connsiteX233" fmla="*/ 5928064 w 7719323"/>
              <a:gd name="connsiteY233" fmla="*/ 1084262 h 4827586"/>
              <a:gd name="connsiteX234" fmla="*/ 1245376 w 7719323"/>
              <a:gd name="connsiteY234" fmla="*/ 542925 h 4827586"/>
              <a:gd name="connsiteX235" fmla="*/ 1789232 w 7719323"/>
              <a:gd name="connsiteY235" fmla="*/ 542925 h 4827586"/>
              <a:gd name="connsiteX236" fmla="*/ 1827895 w 7719323"/>
              <a:gd name="connsiteY236" fmla="*/ 566142 h 4827586"/>
              <a:gd name="connsiteX237" fmla="*/ 2098534 w 7719323"/>
              <a:gd name="connsiteY237" fmla="*/ 1035645 h 4827586"/>
              <a:gd name="connsiteX238" fmla="*/ 2098534 w 7719323"/>
              <a:gd name="connsiteY238" fmla="*/ 1082080 h 4827586"/>
              <a:gd name="connsiteX239" fmla="*/ 1827895 w 7719323"/>
              <a:gd name="connsiteY239" fmla="*/ 1551582 h 4827586"/>
              <a:gd name="connsiteX240" fmla="*/ 1789232 w 7719323"/>
              <a:gd name="connsiteY240" fmla="*/ 1574799 h 4827586"/>
              <a:gd name="connsiteX241" fmla="*/ 1245376 w 7719323"/>
              <a:gd name="connsiteY241" fmla="*/ 1574799 h 4827586"/>
              <a:gd name="connsiteX242" fmla="*/ 1206714 w 7719323"/>
              <a:gd name="connsiteY242" fmla="*/ 1551582 h 4827586"/>
              <a:gd name="connsiteX243" fmla="*/ 936074 w 7719323"/>
              <a:gd name="connsiteY243" fmla="*/ 1082080 h 4827586"/>
              <a:gd name="connsiteX244" fmla="*/ 936074 w 7719323"/>
              <a:gd name="connsiteY244" fmla="*/ 1035645 h 4827586"/>
              <a:gd name="connsiteX245" fmla="*/ 1206714 w 7719323"/>
              <a:gd name="connsiteY245" fmla="*/ 566142 h 4827586"/>
              <a:gd name="connsiteX246" fmla="*/ 1245376 w 7719323"/>
              <a:gd name="connsiteY246" fmla="*/ 542925 h 4827586"/>
              <a:gd name="connsiteX247" fmla="*/ 3120936 w 7719323"/>
              <a:gd name="connsiteY247" fmla="*/ 542924 h 4827586"/>
              <a:gd name="connsiteX248" fmla="*/ 3661761 w 7719323"/>
              <a:gd name="connsiteY248" fmla="*/ 542924 h 4827586"/>
              <a:gd name="connsiteX249" fmla="*/ 3700391 w 7719323"/>
              <a:gd name="connsiteY249" fmla="*/ 566142 h 4827586"/>
              <a:gd name="connsiteX250" fmla="*/ 3973379 w 7719323"/>
              <a:gd name="connsiteY250" fmla="*/ 1035645 h 4827586"/>
              <a:gd name="connsiteX251" fmla="*/ 3973379 w 7719323"/>
              <a:gd name="connsiteY251" fmla="*/ 1082079 h 4827586"/>
              <a:gd name="connsiteX252" fmla="*/ 3700391 w 7719323"/>
              <a:gd name="connsiteY252" fmla="*/ 1551582 h 4827586"/>
              <a:gd name="connsiteX253" fmla="*/ 3661761 w 7719323"/>
              <a:gd name="connsiteY253" fmla="*/ 1574799 h 4827586"/>
              <a:gd name="connsiteX254" fmla="*/ 3120936 w 7719323"/>
              <a:gd name="connsiteY254" fmla="*/ 1574799 h 4827586"/>
              <a:gd name="connsiteX255" fmla="*/ 3079731 w 7719323"/>
              <a:gd name="connsiteY255" fmla="*/ 1551582 h 4827586"/>
              <a:gd name="connsiteX256" fmla="*/ 2809318 w 7719323"/>
              <a:gd name="connsiteY256" fmla="*/ 1082079 h 4827586"/>
              <a:gd name="connsiteX257" fmla="*/ 2809318 w 7719323"/>
              <a:gd name="connsiteY257" fmla="*/ 1035645 h 4827586"/>
              <a:gd name="connsiteX258" fmla="*/ 3079731 w 7719323"/>
              <a:gd name="connsiteY258" fmla="*/ 566142 h 4827586"/>
              <a:gd name="connsiteX259" fmla="*/ 3120936 w 7719323"/>
              <a:gd name="connsiteY259" fmla="*/ 542924 h 4827586"/>
              <a:gd name="connsiteX260" fmla="*/ 4057990 w 7719323"/>
              <a:gd name="connsiteY260" fmla="*/ 0 h 4827586"/>
              <a:gd name="connsiteX261" fmla="*/ 4599543 w 7719323"/>
              <a:gd name="connsiteY261" fmla="*/ 0 h 4827586"/>
              <a:gd name="connsiteX262" fmla="*/ 4640804 w 7719323"/>
              <a:gd name="connsiteY262" fmla="*/ 23253 h 4827586"/>
              <a:gd name="connsiteX263" fmla="*/ 4911580 w 7719323"/>
              <a:gd name="connsiteY263" fmla="*/ 493479 h 4827586"/>
              <a:gd name="connsiteX264" fmla="*/ 4911580 w 7719323"/>
              <a:gd name="connsiteY264" fmla="*/ 539985 h 4827586"/>
              <a:gd name="connsiteX265" fmla="*/ 4640804 w 7719323"/>
              <a:gd name="connsiteY265" fmla="*/ 1010210 h 4827586"/>
              <a:gd name="connsiteX266" fmla="*/ 4599543 w 7719323"/>
              <a:gd name="connsiteY266" fmla="*/ 1033463 h 4827586"/>
              <a:gd name="connsiteX267" fmla="*/ 4057990 w 7719323"/>
              <a:gd name="connsiteY267" fmla="*/ 1033463 h 4827586"/>
              <a:gd name="connsiteX268" fmla="*/ 4016729 w 7719323"/>
              <a:gd name="connsiteY268" fmla="*/ 1010210 h 4827586"/>
              <a:gd name="connsiteX269" fmla="*/ 3745953 w 7719323"/>
              <a:gd name="connsiteY269" fmla="*/ 539985 h 4827586"/>
              <a:gd name="connsiteX270" fmla="*/ 3745953 w 7719323"/>
              <a:gd name="connsiteY270" fmla="*/ 493479 h 4827586"/>
              <a:gd name="connsiteX271" fmla="*/ 4016729 w 7719323"/>
              <a:gd name="connsiteY271" fmla="*/ 23253 h 4827586"/>
              <a:gd name="connsiteX272" fmla="*/ 4057990 w 7719323"/>
              <a:gd name="connsiteY272" fmla="*/ 0 h 4827586"/>
              <a:gd name="connsiteX273" fmla="*/ 2185898 w 7719323"/>
              <a:gd name="connsiteY273" fmla="*/ 0 h 4827586"/>
              <a:gd name="connsiteX274" fmla="*/ 2726723 w 7719323"/>
              <a:gd name="connsiteY274" fmla="*/ 0 h 4827586"/>
              <a:gd name="connsiteX275" fmla="*/ 2765353 w 7719323"/>
              <a:gd name="connsiteY275" fmla="*/ 23253 h 4827586"/>
              <a:gd name="connsiteX276" fmla="*/ 3035765 w 7719323"/>
              <a:gd name="connsiteY276" fmla="*/ 493479 h 4827586"/>
              <a:gd name="connsiteX277" fmla="*/ 3035765 w 7719323"/>
              <a:gd name="connsiteY277" fmla="*/ 539985 h 4827586"/>
              <a:gd name="connsiteX278" fmla="*/ 2765353 w 7719323"/>
              <a:gd name="connsiteY278" fmla="*/ 1010210 h 4827586"/>
              <a:gd name="connsiteX279" fmla="*/ 2726723 w 7719323"/>
              <a:gd name="connsiteY279" fmla="*/ 1033464 h 4827586"/>
              <a:gd name="connsiteX280" fmla="*/ 2185898 w 7719323"/>
              <a:gd name="connsiteY280" fmla="*/ 1033464 h 4827586"/>
              <a:gd name="connsiteX281" fmla="*/ 2144692 w 7719323"/>
              <a:gd name="connsiteY281" fmla="*/ 1010210 h 4827586"/>
              <a:gd name="connsiteX282" fmla="*/ 1874280 w 7719323"/>
              <a:gd name="connsiteY282" fmla="*/ 539985 h 4827586"/>
              <a:gd name="connsiteX283" fmla="*/ 1874280 w 7719323"/>
              <a:gd name="connsiteY283" fmla="*/ 493479 h 4827586"/>
              <a:gd name="connsiteX284" fmla="*/ 2144692 w 7719323"/>
              <a:gd name="connsiteY284" fmla="*/ 23253 h 4827586"/>
              <a:gd name="connsiteX285" fmla="*/ 2185898 w 7719323"/>
              <a:gd name="connsiteY285" fmla="*/ 0 h 482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</a:cxnLst>
            <a:rect l="l" t="t" r="r" b="b"/>
            <a:pathLst>
              <a:path w="7719323" h="4827586">
                <a:moveTo>
                  <a:pt x="3120936" y="3795711"/>
                </a:moveTo>
                <a:cubicBezTo>
                  <a:pt x="3661761" y="3795711"/>
                  <a:pt x="3661761" y="3795711"/>
                  <a:pt x="3661761" y="3795711"/>
                </a:cubicBezTo>
                <a:cubicBezTo>
                  <a:pt x="3677213" y="3795711"/>
                  <a:pt x="3692665" y="3806030"/>
                  <a:pt x="3700391" y="3818928"/>
                </a:cubicBezTo>
                <a:cubicBezTo>
                  <a:pt x="3973378" y="4288432"/>
                  <a:pt x="3973378" y="4288432"/>
                  <a:pt x="3973378" y="4288432"/>
                </a:cubicBezTo>
                <a:cubicBezTo>
                  <a:pt x="3981105" y="4303910"/>
                  <a:pt x="3981105" y="4321967"/>
                  <a:pt x="3973378" y="4334866"/>
                </a:cubicBezTo>
                <a:cubicBezTo>
                  <a:pt x="3700391" y="4804369"/>
                  <a:pt x="3700391" y="4804369"/>
                  <a:pt x="3700391" y="4804369"/>
                </a:cubicBezTo>
                <a:cubicBezTo>
                  <a:pt x="3692665" y="4819847"/>
                  <a:pt x="3677213" y="4827586"/>
                  <a:pt x="3661761" y="4827586"/>
                </a:cubicBezTo>
                <a:cubicBezTo>
                  <a:pt x="3120936" y="4827586"/>
                  <a:pt x="3120936" y="4827586"/>
                  <a:pt x="3120936" y="4827586"/>
                </a:cubicBezTo>
                <a:cubicBezTo>
                  <a:pt x="3102909" y="4827586"/>
                  <a:pt x="3087457" y="4819847"/>
                  <a:pt x="3079731" y="4804369"/>
                </a:cubicBezTo>
                <a:cubicBezTo>
                  <a:pt x="2809318" y="4334866"/>
                  <a:pt x="2809318" y="4334866"/>
                  <a:pt x="2809318" y="4334866"/>
                </a:cubicBezTo>
                <a:cubicBezTo>
                  <a:pt x="2801592" y="4321967"/>
                  <a:pt x="2801592" y="4303910"/>
                  <a:pt x="2809318" y="4288432"/>
                </a:cubicBezTo>
                <a:cubicBezTo>
                  <a:pt x="3079731" y="3818928"/>
                  <a:pt x="3079731" y="3818928"/>
                  <a:pt x="3079731" y="3818928"/>
                </a:cubicBezTo>
                <a:cubicBezTo>
                  <a:pt x="3087457" y="3806030"/>
                  <a:pt x="3102909" y="3795711"/>
                  <a:pt x="3120936" y="3795711"/>
                </a:cubicBezTo>
                <a:close/>
                <a:moveTo>
                  <a:pt x="5928064" y="3252786"/>
                </a:moveTo>
                <a:cubicBezTo>
                  <a:pt x="6469617" y="3252786"/>
                  <a:pt x="6469617" y="3252786"/>
                  <a:pt x="6469617" y="3252786"/>
                </a:cubicBezTo>
                <a:cubicBezTo>
                  <a:pt x="6487669" y="3252786"/>
                  <a:pt x="6503142" y="3263121"/>
                  <a:pt x="6510878" y="3276039"/>
                </a:cubicBezTo>
                <a:cubicBezTo>
                  <a:pt x="6781655" y="3746265"/>
                  <a:pt x="6781655" y="3746265"/>
                  <a:pt x="6781655" y="3746265"/>
                </a:cubicBezTo>
                <a:cubicBezTo>
                  <a:pt x="6789391" y="3761767"/>
                  <a:pt x="6789391" y="3779852"/>
                  <a:pt x="6781655" y="3792771"/>
                </a:cubicBezTo>
                <a:cubicBezTo>
                  <a:pt x="6510878" y="4262996"/>
                  <a:pt x="6510878" y="4262996"/>
                  <a:pt x="6510878" y="4262996"/>
                </a:cubicBezTo>
                <a:cubicBezTo>
                  <a:pt x="6503142" y="4278498"/>
                  <a:pt x="6487669" y="4286249"/>
                  <a:pt x="6469617" y="4286249"/>
                </a:cubicBezTo>
                <a:cubicBezTo>
                  <a:pt x="5928064" y="4286249"/>
                  <a:pt x="5928064" y="4286249"/>
                  <a:pt x="5928064" y="4286249"/>
                </a:cubicBezTo>
                <a:cubicBezTo>
                  <a:pt x="5912592" y="4286249"/>
                  <a:pt x="5897119" y="4278498"/>
                  <a:pt x="5889382" y="4262996"/>
                </a:cubicBezTo>
                <a:cubicBezTo>
                  <a:pt x="5616028" y="3792771"/>
                  <a:pt x="5616028" y="3792771"/>
                  <a:pt x="5616028" y="3792771"/>
                </a:cubicBezTo>
                <a:cubicBezTo>
                  <a:pt x="5608292" y="3779852"/>
                  <a:pt x="5608292" y="3761767"/>
                  <a:pt x="5616028" y="3746265"/>
                </a:cubicBezTo>
                <a:cubicBezTo>
                  <a:pt x="5889382" y="3276039"/>
                  <a:pt x="5889382" y="3276039"/>
                  <a:pt x="5889382" y="3276039"/>
                </a:cubicBezTo>
                <a:cubicBezTo>
                  <a:pt x="5897119" y="3263121"/>
                  <a:pt x="5912592" y="3252786"/>
                  <a:pt x="5928064" y="3252786"/>
                </a:cubicBezTo>
                <a:close/>
                <a:moveTo>
                  <a:pt x="4057990" y="3252786"/>
                </a:moveTo>
                <a:cubicBezTo>
                  <a:pt x="4599543" y="3252786"/>
                  <a:pt x="4599543" y="3252786"/>
                  <a:pt x="4599543" y="3252786"/>
                </a:cubicBezTo>
                <a:cubicBezTo>
                  <a:pt x="4617595" y="3252786"/>
                  <a:pt x="4630488" y="3263121"/>
                  <a:pt x="4640804" y="3276039"/>
                </a:cubicBezTo>
                <a:cubicBezTo>
                  <a:pt x="4911580" y="3746265"/>
                  <a:pt x="4911580" y="3746265"/>
                  <a:pt x="4911580" y="3746265"/>
                </a:cubicBezTo>
                <a:cubicBezTo>
                  <a:pt x="4919316" y="3761767"/>
                  <a:pt x="4919316" y="3779852"/>
                  <a:pt x="4911580" y="3792771"/>
                </a:cubicBezTo>
                <a:cubicBezTo>
                  <a:pt x="4640804" y="4262996"/>
                  <a:pt x="4640804" y="4262996"/>
                  <a:pt x="4640804" y="4262996"/>
                </a:cubicBezTo>
                <a:cubicBezTo>
                  <a:pt x="4630488" y="4278498"/>
                  <a:pt x="4617595" y="4286249"/>
                  <a:pt x="4599543" y="4286249"/>
                </a:cubicBezTo>
                <a:cubicBezTo>
                  <a:pt x="4057990" y="4286249"/>
                  <a:pt x="4057990" y="4286249"/>
                  <a:pt x="4057990" y="4286249"/>
                </a:cubicBezTo>
                <a:cubicBezTo>
                  <a:pt x="4039939" y="4286249"/>
                  <a:pt x="4027045" y="4278498"/>
                  <a:pt x="4016729" y="4262996"/>
                </a:cubicBezTo>
                <a:cubicBezTo>
                  <a:pt x="3745953" y="3792771"/>
                  <a:pt x="3745953" y="3792771"/>
                  <a:pt x="3745953" y="3792771"/>
                </a:cubicBezTo>
                <a:cubicBezTo>
                  <a:pt x="3738217" y="3779852"/>
                  <a:pt x="3738217" y="3761767"/>
                  <a:pt x="3745953" y="3746265"/>
                </a:cubicBezTo>
                <a:cubicBezTo>
                  <a:pt x="4016729" y="3276039"/>
                  <a:pt x="4016729" y="3276039"/>
                  <a:pt x="4016729" y="3276039"/>
                </a:cubicBezTo>
                <a:cubicBezTo>
                  <a:pt x="4027045" y="3263121"/>
                  <a:pt x="4039939" y="3252786"/>
                  <a:pt x="4057990" y="3252786"/>
                </a:cubicBezTo>
                <a:close/>
                <a:moveTo>
                  <a:pt x="2187916" y="3252786"/>
                </a:moveTo>
                <a:cubicBezTo>
                  <a:pt x="2729468" y="3252786"/>
                  <a:pt x="2729468" y="3252786"/>
                  <a:pt x="2729468" y="3252786"/>
                </a:cubicBezTo>
                <a:cubicBezTo>
                  <a:pt x="2744941" y="3252786"/>
                  <a:pt x="2760414" y="3263121"/>
                  <a:pt x="2768150" y="3276039"/>
                </a:cubicBezTo>
                <a:cubicBezTo>
                  <a:pt x="3041505" y="3746265"/>
                  <a:pt x="3041505" y="3746265"/>
                  <a:pt x="3041505" y="3746265"/>
                </a:cubicBezTo>
                <a:cubicBezTo>
                  <a:pt x="3049242" y="3761767"/>
                  <a:pt x="3049242" y="3779852"/>
                  <a:pt x="3041505" y="3792771"/>
                </a:cubicBezTo>
                <a:cubicBezTo>
                  <a:pt x="2768150" y="4262996"/>
                  <a:pt x="2768150" y="4262996"/>
                  <a:pt x="2768150" y="4262996"/>
                </a:cubicBezTo>
                <a:cubicBezTo>
                  <a:pt x="2760414" y="4278498"/>
                  <a:pt x="2744941" y="4286249"/>
                  <a:pt x="2729468" y="4286249"/>
                </a:cubicBezTo>
                <a:cubicBezTo>
                  <a:pt x="2187916" y="4286249"/>
                  <a:pt x="2187916" y="4286249"/>
                  <a:pt x="2187916" y="4286249"/>
                </a:cubicBezTo>
                <a:cubicBezTo>
                  <a:pt x="2169864" y="4286249"/>
                  <a:pt x="2154391" y="4278498"/>
                  <a:pt x="2146654" y="4262996"/>
                </a:cubicBezTo>
                <a:cubicBezTo>
                  <a:pt x="1875878" y="3792771"/>
                  <a:pt x="1875878" y="3792771"/>
                  <a:pt x="1875878" y="3792771"/>
                </a:cubicBezTo>
                <a:cubicBezTo>
                  <a:pt x="1868142" y="3779852"/>
                  <a:pt x="1868142" y="3761767"/>
                  <a:pt x="1875878" y="3746265"/>
                </a:cubicBezTo>
                <a:cubicBezTo>
                  <a:pt x="2146654" y="3276039"/>
                  <a:pt x="2146654" y="3276039"/>
                  <a:pt x="2146654" y="3276039"/>
                </a:cubicBezTo>
                <a:cubicBezTo>
                  <a:pt x="2154391" y="3263121"/>
                  <a:pt x="2169864" y="3252786"/>
                  <a:pt x="2187916" y="3252786"/>
                </a:cubicBezTo>
                <a:close/>
                <a:moveTo>
                  <a:pt x="6861086" y="2711449"/>
                </a:moveTo>
                <a:cubicBezTo>
                  <a:pt x="7401911" y="2711449"/>
                  <a:pt x="7401911" y="2711449"/>
                  <a:pt x="7401911" y="2711449"/>
                </a:cubicBezTo>
                <a:cubicBezTo>
                  <a:pt x="7419938" y="2711449"/>
                  <a:pt x="7435390" y="2721768"/>
                  <a:pt x="7443116" y="2734666"/>
                </a:cubicBezTo>
                <a:cubicBezTo>
                  <a:pt x="7713529" y="3204169"/>
                  <a:pt x="7713529" y="3204169"/>
                  <a:pt x="7713529" y="3204169"/>
                </a:cubicBezTo>
                <a:cubicBezTo>
                  <a:pt x="7721255" y="3219648"/>
                  <a:pt x="7721255" y="3237705"/>
                  <a:pt x="7713529" y="3250604"/>
                </a:cubicBezTo>
                <a:cubicBezTo>
                  <a:pt x="7443116" y="3720107"/>
                  <a:pt x="7443116" y="3720107"/>
                  <a:pt x="7443116" y="3720107"/>
                </a:cubicBezTo>
                <a:cubicBezTo>
                  <a:pt x="7435390" y="3735585"/>
                  <a:pt x="7419938" y="3743324"/>
                  <a:pt x="7401911" y="3743324"/>
                </a:cubicBezTo>
                <a:cubicBezTo>
                  <a:pt x="6861086" y="3743324"/>
                  <a:pt x="6861086" y="3743324"/>
                  <a:pt x="6861086" y="3743324"/>
                </a:cubicBezTo>
                <a:cubicBezTo>
                  <a:pt x="6845634" y="3743324"/>
                  <a:pt x="6830182" y="3735585"/>
                  <a:pt x="6822456" y="3720107"/>
                </a:cubicBezTo>
                <a:cubicBezTo>
                  <a:pt x="6549468" y="3250604"/>
                  <a:pt x="6549468" y="3250604"/>
                  <a:pt x="6549468" y="3250604"/>
                </a:cubicBezTo>
                <a:cubicBezTo>
                  <a:pt x="6541742" y="3237705"/>
                  <a:pt x="6541742" y="3219648"/>
                  <a:pt x="6549468" y="3204169"/>
                </a:cubicBezTo>
                <a:cubicBezTo>
                  <a:pt x="6822456" y="2734666"/>
                  <a:pt x="6822456" y="2734666"/>
                  <a:pt x="6822456" y="2734666"/>
                </a:cubicBezTo>
                <a:cubicBezTo>
                  <a:pt x="6830182" y="2721768"/>
                  <a:pt x="6845634" y="2711449"/>
                  <a:pt x="6861086" y="2711449"/>
                </a:cubicBezTo>
                <a:close/>
                <a:moveTo>
                  <a:pt x="4991011" y="2711449"/>
                </a:moveTo>
                <a:cubicBezTo>
                  <a:pt x="5531836" y="2711449"/>
                  <a:pt x="5531836" y="2711449"/>
                  <a:pt x="5531836" y="2711449"/>
                </a:cubicBezTo>
                <a:cubicBezTo>
                  <a:pt x="5549863" y="2711449"/>
                  <a:pt x="5562739" y="2721768"/>
                  <a:pt x="5573040" y="2734666"/>
                </a:cubicBezTo>
                <a:cubicBezTo>
                  <a:pt x="5843453" y="3204169"/>
                  <a:pt x="5843453" y="3204169"/>
                  <a:pt x="5843453" y="3204169"/>
                </a:cubicBezTo>
                <a:cubicBezTo>
                  <a:pt x="5851179" y="3219648"/>
                  <a:pt x="5851179" y="3237705"/>
                  <a:pt x="5843453" y="3250604"/>
                </a:cubicBezTo>
                <a:cubicBezTo>
                  <a:pt x="5573040" y="3720107"/>
                  <a:pt x="5573040" y="3720107"/>
                  <a:pt x="5573040" y="3720107"/>
                </a:cubicBezTo>
                <a:cubicBezTo>
                  <a:pt x="5562739" y="3735585"/>
                  <a:pt x="5549863" y="3743324"/>
                  <a:pt x="5531836" y="3743324"/>
                </a:cubicBezTo>
                <a:cubicBezTo>
                  <a:pt x="4991011" y="3743324"/>
                  <a:pt x="4991011" y="3743324"/>
                  <a:pt x="4991011" y="3743324"/>
                </a:cubicBezTo>
                <a:cubicBezTo>
                  <a:pt x="4972983" y="3743324"/>
                  <a:pt x="4960106" y="3735585"/>
                  <a:pt x="4949807" y="3720107"/>
                </a:cubicBezTo>
                <a:cubicBezTo>
                  <a:pt x="4679393" y="3250604"/>
                  <a:pt x="4679393" y="3250604"/>
                  <a:pt x="4679393" y="3250604"/>
                </a:cubicBezTo>
                <a:cubicBezTo>
                  <a:pt x="4671666" y="3237705"/>
                  <a:pt x="4671666" y="3219648"/>
                  <a:pt x="4679393" y="3204169"/>
                </a:cubicBezTo>
                <a:cubicBezTo>
                  <a:pt x="4949807" y="2734666"/>
                  <a:pt x="4949807" y="2734666"/>
                  <a:pt x="4949807" y="2734666"/>
                </a:cubicBezTo>
                <a:cubicBezTo>
                  <a:pt x="4960106" y="2721768"/>
                  <a:pt x="4972983" y="2711449"/>
                  <a:pt x="4991011" y="2711449"/>
                </a:cubicBezTo>
                <a:close/>
                <a:moveTo>
                  <a:pt x="3120936" y="2711449"/>
                </a:moveTo>
                <a:cubicBezTo>
                  <a:pt x="3661761" y="2711449"/>
                  <a:pt x="3661761" y="2711449"/>
                  <a:pt x="3661761" y="2711449"/>
                </a:cubicBezTo>
                <a:cubicBezTo>
                  <a:pt x="3677213" y="2711449"/>
                  <a:pt x="3692665" y="2721768"/>
                  <a:pt x="3700391" y="2734666"/>
                </a:cubicBezTo>
                <a:cubicBezTo>
                  <a:pt x="3973378" y="3204169"/>
                  <a:pt x="3973378" y="3204169"/>
                  <a:pt x="3973378" y="3204169"/>
                </a:cubicBezTo>
                <a:cubicBezTo>
                  <a:pt x="3981105" y="3219648"/>
                  <a:pt x="3981105" y="3237705"/>
                  <a:pt x="3973378" y="3250604"/>
                </a:cubicBezTo>
                <a:cubicBezTo>
                  <a:pt x="3700391" y="3720107"/>
                  <a:pt x="3700391" y="3720107"/>
                  <a:pt x="3700391" y="3720107"/>
                </a:cubicBezTo>
                <a:cubicBezTo>
                  <a:pt x="3692665" y="3735585"/>
                  <a:pt x="3677213" y="3743324"/>
                  <a:pt x="3661761" y="3743324"/>
                </a:cubicBezTo>
                <a:cubicBezTo>
                  <a:pt x="3120936" y="3743324"/>
                  <a:pt x="3120936" y="3743324"/>
                  <a:pt x="3120936" y="3743324"/>
                </a:cubicBezTo>
                <a:cubicBezTo>
                  <a:pt x="3102909" y="3743324"/>
                  <a:pt x="3087457" y="3735585"/>
                  <a:pt x="3079731" y="3720107"/>
                </a:cubicBezTo>
                <a:cubicBezTo>
                  <a:pt x="2809318" y="3250604"/>
                  <a:pt x="2809318" y="3250604"/>
                  <a:pt x="2809318" y="3250604"/>
                </a:cubicBezTo>
                <a:cubicBezTo>
                  <a:pt x="2801592" y="3237705"/>
                  <a:pt x="2801592" y="3219648"/>
                  <a:pt x="2809318" y="3204169"/>
                </a:cubicBezTo>
                <a:cubicBezTo>
                  <a:pt x="3079731" y="2734666"/>
                  <a:pt x="3079731" y="2734666"/>
                  <a:pt x="3079731" y="2734666"/>
                </a:cubicBezTo>
                <a:cubicBezTo>
                  <a:pt x="3087457" y="2721768"/>
                  <a:pt x="3102909" y="2711449"/>
                  <a:pt x="3120936" y="2711449"/>
                </a:cubicBezTo>
                <a:close/>
                <a:moveTo>
                  <a:pt x="5928064" y="2168524"/>
                </a:moveTo>
                <a:cubicBezTo>
                  <a:pt x="6469617" y="2168524"/>
                  <a:pt x="6469617" y="2168524"/>
                  <a:pt x="6469617" y="2168524"/>
                </a:cubicBezTo>
                <a:cubicBezTo>
                  <a:pt x="6487669" y="2168524"/>
                  <a:pt x="6503142" y="2178859"/>
                  <a:pt x="6510878" y="2191777"/>
                </a:cubicBezTo>
                <a:cubicBezTo>
                  <a:pt x="6781655" y="2662003"/>
                  <a:pt x="6781655" y="2662003"/>
                  <a:pt x="6781655" y="2662003"/>
                </a:cubicBezTo>
                <a:cubicBezTo>
                  <a:pt x="6789391" y="2677505"/>
                  <a:pt x="6789391" y="2695590"/>
                  <a:pt x="6781655" y="2708509"/>
                </a:cubicBezTo>
                <a:cubicBezTo>
                  <a:pt x="6510878" y="3178734"/>
                  <a:pt x="6510878" y="3178734"/>
                  <a:pt x="6510878" y="3178734"/>
                </a:cubicBezTo>
                <a:cubicBezTo>
                  <a:pt x="6503142" y="3194236"/>
                  <a:pt x="6487669" y="3201987"/>
                  <a:pt x="6469617" y="3201987"/>
                </a:cubicBezTo>
                <a:cubicBezTo>
                  <a:pt x="5928064" y="3201987"/>
                  <a:pt x="5928064" y="3201987"/>
                  <a:pt x="5928064" y="3201987"/>
                </a:cubicBezTo>
                <a:cubicBezTo>
                  <a:pt x="5912592" y="3201987"/>
                  <a:pt x="5897119" y="3194236"/>
                  <a:pt x="5889382" y="3178734"/>
                </a:cubicBezTo>
                <a:cubicBezTo>
                  <a:pt x="5616028" y="2708509"/>
                  <a:pt x="5616028" y="2708509"/>
                  <a:pt x="5616028" y="2708509"/>
                </a:cubicBezTo>
                <a:cubicBezTo>
                  <a:pt x="5608292" y="2695590"/>
                  <a:pt x="5608292" y="2677505"/>
                  <a:pt x="5616028" y="2662003"/>
                </a:cubicBezTo>
                <a:cubicBezTo>
                  <a:pt x="5889382" y="2191777"/>
                  <a:pt x="5889382" y="2191777"/>
                  <a:pt x="5889382" y="2191777"/>
                </a:cubicBezTo>
                <a:cubicBezTo>
                  <a:pt x="5897119" y="2178859"/>
                  <a:pt x="5912592" y="2168524"/>
                  <a:pt x="5928064" y="2168524"/>
                </a:cubicBezTo>
                <a:close/>
                <a:moveTo>
                  <a:pt x="4057990" y="2168524"/>
                </a:moveTo>
                <a:cubicBezTo>
                  <a:pt x="4599543" y="2168524"/>
                  <a:pt x="4599543" y="2168524"/>
                  <a:pt x="4599543" y="2168524"/>
                </a:cubicBezTo>
                <a:cubicBezTo>
                  <a:pt x="4617595" y="2168524"/>
                  <a:pt x="4630488" y="2178859"/>
                  <a:pt x="4640804" y="2191777"/>
                </a:cubicBezTo>
                <a:cubicBezTo>
                  <a:pt x="4911580" y="2662003"/>
                  <a:pt x="4911580" y="2662003"/>
                  <a:pt x="4911580" y="2662003"/>
                </a:cubicBezTo>
                <a:cubicBezTo>
                  <a:pt x="4919316" y="2677505"/>
                  <a:pt x="4919316" y="2695590"/>
                  <a:pt x="4911580" y="2708509"/>
                </a:cubicBezTo>
                <a:cubicBezTo>
                  <a:pt x="4640804" y="3178734"/>
                  <a:pt x="4640804" y="3178734"/>
                  <a:pt x="4640804" y="3178734"/>
                </a:cubicBezTo>
                <a:cubicBezTo>
                  <a:pt x="4630488" y="3194236"/>
                  <a:pt x="4617595" y="3201987"/>
                  <a:pt x="4599543" y="3201987"/>
                </a:cubicBezTo>
                <a:cubicBezTo>
                  <a:pt x="4057990" y="3201987"/>
                  <a:pt x="4057990" y="3201987"/>
                  <a:pt x="4057990" y="3201987"/>
                </a:cubicBezTo>
                <a:cubicBezTo>
                  <a:pt x="4039939" y="3201987"/>
                  <a:pt x="4027045" y="3194236"/>
                  <a:pt x="4016729" y="3178734"/>
                </a:cubicBezTo>
                <a:cubicBezTo>
                  <a:pt x="3745954" y="2708509"/>
                  <a:pt x="3745954" y="2708509"/>
                  <a:pt x="3745954" y="2708509"/>
                </a:cubicBezTo>
                <a:cubicBezTo>
                  <a:pt x="3738217" y="2695590"/>
                  <a:pt x="3738217" y="2677505"/>
                  <a:pt x="3745954" y="2662003"/>
                </a:cubicBezTo>
                <a:cubicBezTo>
                  <a:pt x="4016729" y="2191777"/>
                  <a:pt x="4016729" y="2191777"/>
                  <a:pt x="4016729" y="2191777"/>
                </a:cubicBezTo>
                <a:cubicBezTo>
                  <a:pt x="4027045" y="2178859"/>
                  <a:pt x="4039939" y="2168524"/>
                  <a:pt x="4057990" y="2168524"/>
                </a:cubicBezTo>
                <a:close/>
                <a:moveTo>
                  <a:pt x="2187916" y="2168524"/>
                </a:moveTo>
                <a:cubicBezTo>
                  <a:pt x="2729468" y="2168524"/>
                  <a:pt x="2729468" y="2168524"/>
                  <a:pt x="2729468" y="2168524"/>
                </a:cubicBezTo>
                <a:cubicBezTo>
                  <a:pt x="2744941" y="2168524"/>
                  <a:pt x="2760414" y="2178859"/>
                  <a:pt x="2768150" y="2191777"/>
                </a:cubicBezTo>
                <a:cubicBezTo>
                  <a:pt x="3041505" y="2662003"/>
                  <a:pt x="3041505" y="2662003"/>
                  <a:pt x="3041505" y="2662003"/>
                </a:cubicBezTo>
                <a:cubicBezTo>
                  <a:pt x="3049242" y="2677505"/>
                  <a:pt x="3049242" y="2695590"/>
                  <a:pt x="3041505" y="2708509"/>
                </a:cubicBezTo>
                <a:cubicBezTo>
                  <a:pt x="2768150" y="3178734"/>
                  <a:pt x="2768150" y="3178734"/>
                  <a:pt x="2768150" y="3178734"/>
                </a:cubicBezTo>
                <a:cubicBezTo>
                  <a:pt x="2760414" y="3194236"/>
                  <a:pt x="2744941" y="3201987"/>
                  <a:pt x="2729468" y="3201987"/>
                </a:cubicBezTo>
                <a:cubicBezTo>
                  <a:pt x="2187916" y="3201987"/>
                  <a:pt x="2187916" y="3201987"/>
                  <a:pt x="2187916" y="3201987"/>
                </a:cubicBezTo>
                <a:cubicBezTo>
                  <a:pt x="2169864" y="3201987"/>
                  <a:pt x="2154391" y="3194236"/>
                  <a:pt x="2146654" y="3178734"/>
                </a:cubicBezTo>
                <a:cubicBezTo>
                  <a:pt x="1875878" y="2708509"/>
                  <a:pt x="1875878" y="2708509"/>
                  <a:pt x="1875878" y="2708509"/>
                </a:cubicBezTo>
                <a:cubicBezTo>
                  <a:pt x="1868142" y="2695590"/>
                  <a:pt x="1868142" y="2677505"/>
                  <a:pt x="1875878" y="2662003"/>
                </a:cubicBezTo>
                <a:cubicBezTo>
                  <a:pt x="2146654" y="2191777"/>
                  <a:pt x="2146654" y="2191777"/>
                  <a:pt x="2146654" y="2191777"/>
                </a:cubicBezTo>
                <a:cubicBezTo>
                  <a:pt x="2154391" y="2178859"/>
                  <a:pt x="2169864" y="2168524"/>
                  <a:pt x="2187916" y="2168524"/>
                </a:cubicBezTo>
                <a:close/>
                <a:moveTo>
                  <a:pt x="315101" y="2168524"/>
                </a:moveTo>
                <a:cubicBezTo>
                  <a:pt x="858957" y="2168524"/>
                  <a:pt x="858957" y="2168524"/>
                  <a:pt x="858957" y="2168524"/>
                </a:cubicBezTo>
                <a:cubicBezTo>
                  <a:pt x="874422" y="2168524"/>
                  <a:pt x="889887" y="2178859"/>
                  <a:pt x="897620" y="2191777"/>
                </a:cubicBezTo>
                <a:cubicBezTo>
                  <a:pt x="1168259" y="2662003"/>
                  <a:pt x="1168259" y="2662003"/>
                  <a:pt x="1168259" y="2662003"/>
                </a:cubicBezTo>
                <a:cubicBezTo>
                  <a:pt x="1175992" y="2677505"/>
                  <a:pt x="1175992" y="2695590"/>
                  <a:pt x="1168259" y="2708509"/>
                </a:cubicBezTo>
                <a:cubicBezTo>
                  <a:pt x="897620" y="3178734"/>
                  <a:pt x="897620" y="3178734"/>
                  <a:pt x="897620" y="3178734"/>
                </a:cubicBezTo>
                <a:cubicBezTo>
                  <a:pt x="889887" y="3194236"/>
                  <a:pt x="874422" y="3201987"/>
                  <a:pt x="858957" y="3201987"/>
                </a:cubicBezTo>
                <a:cubicBezTo>
                  <a:pt x="315101" y="3201987"/>
                  <a:pt x="315101" y="3201987"/>
                  <a:pt x="315101" y="3201987"/>
                </a:cubicBezTo>
                <a:cubicBezTo>
                  <a:pt x="299636" y="3201987"/>
                  <a:pt x="284171" y="3194236"/>
                  <a:pt x="276439" y="3178734"/>
                </a:cubicBezTo>
                <a:cubicBezTo>
                  <a:pt x="5799" y="2708509"/>
                  <a:pt x="5799" y="2708509"/>
                  <a:pt x="5799" y="2708509"/>
                </a:cubicBezTo>
                <a:cubicBezTo>
                  <a:pt x="-1933" y="2695590"/>
                  <a:pt x="-1933" y="2677505"/>
                  <a:pt x="5799" y="2662003"/>
                </a:cubicBezTo>
                <a:cubicBezTo>
                  <a:pt x="276439" y="2191777"/>
                  <a:pt x="276439" y="2191777"/>
                  <a:pt x="276439" y="2191777"/>
                </a:cubicBezTo>
                <a:cubicBezTo>
                  <a:pt x="284171" y="2178859"/>
                  <a:pt x="299636" y="2168524"/>
                  <a:pt x="315101" y="2168524"/>
                </a:cubicBezTo>
                <a:close/>
                <a:moveTo>
                  <a:pt x="6861086" y="1627186"/>
                </a:moveTo>
                <a:cubicBezTo>
                  <a:pt x="7401911" y="1627186"/>
                  <a:pt x="7401911" y="1627186"/>
                  <a:pt x="7401911" y="1627186"/>
                </a:cubicBezTo>
                <a:cubicBezTo>
                  <a:pt x="7419938" y="1627186"/>
                  <a:pt x="7435390" y="1637505"/>
                  <a:pt x="7443116" y="1650403"/>
                </a:cubicBezTo>
                <a:cubicBezTo>
                  <a:pt x="7713529" y="2119906"/>
                  <a:pt x="7713529" y="2119906"/>
                  <a:pt x="7713529" y="2119906"/>
                </a:cubicBezTo>
                <a:cubicBezTo>
                  <a:pt x="7721255" y="2135385"/>
                  <a:pt x="7721255" y="2153442"/>
                  <a:pt x="7713529" y="2166341"/>
                </a:cubicBezTo>
                <a:cubicBezTo>
                  <a:pt x="7443116" y="2635844"/>
                  <a:pt x="7443116" y="2635844"/>
                  <a:pt x="7443116" y="2635844"/>
                </a:cubicBezTo>
                <a:cubicBezTo>
                  <a:pt x="7435390" y="2651322"/>
                  <a:pt x="7419938" y="2659061"/>
                  <a:pt x="7401911" y="2659061"/>
                </a:cubicBezTo>
                <a:cubicBezTo>
                  <a:pt x="6861086" y="2659061"/>
                  <a:pt x="6861086" y="2659061"/>
                  <a:pt x="6861086" y="2659061"/>
                </a:cubicBezTo>
                <a:cubicBezTo>
                  <a:pt x="6845634" y="2659061"/>
                  <a:pt x="6830182" y="2651322"/>
                  <a:pt x="6822456" y="2635844"/>
                </a:cubicBezTo>
                <a:cubicBezTo>
                  <a:pt x="6549468" y="2166341"/>
                  <a:pt x="6549468" y="2166341"/>
                  <a:pt x="6549468" y="2166341"/>
                </a:cubicBezTo>
                <a:cubicBezTo>
                  <a:pt x="6541742" y="2153442"/>
                  <a:pt x="6541742" y="2135385"/>
                  <a:pt x="6549468" y="2119906"/>
                </a:cubicBezTo>
                <a:cubicBezTo>
                  <a:pt x="6822456" y="1650403"/>
                  <a:pt x="6822456" y="1650403"/>
                  <a:pt x="6822456" y="1650403"/>
                </a:cubicBezTo>
                <a:cubicBezTo>
                  <a:pt x="6830182" y="1637505"/>
                  <a:pt x="6845634" y="1627186"/>
                  <a:pt x="6861086" y="1627186"/>
                </a:cubicBezTo>
                <a:close/>
                <a:moveTo>
                  <a:pt x="4991011" y="1627186"/>
                </a:moveTo>
                <a:cubicBezTo>
                  <a:pt x="5531835" y="1627186"/>
                  <a:pt x="5531835" y="1627186"/>
                  <a:pt x="5531835" y="1627186"/>
                </a:cubicBezTo>
                <a:cubicBezTo>
                  <a:pt x="5549863" y="1627186"/>
                  <a:pt x="5562739" y="1637505"/>
                  <a:pt x="5573040" y="1650403"/>
                </a:cubicBezTo>
                <a:cubicBezTo>
                  <a:pt x="5843453" y="2119906"/>
                  <a:pt x="5843453" y="2119906"/>
                  <a:pt x="5843453" y="2119906"/>
                </a:cubicBezTo>
                <a:cubicBezTo>
                  <a:pt x="5851179" y="2135385"/>
                  <a:pt x="5851179" y="2153442"/>
                  <a:pt x="5843453" y="2166341"/>
                </a:cubicBezTo>
                <a:cubicBezTo>
                  <a:pt x="5573040" y="2635844"/>
                  <a:pt x="5573040" y="2635844"/>
                  <a:pt x="5573040" y="2635844"/>
                </a:cubicBezTo>
                <a:cubicBezTo>
                  <a:pt x="5562739" y="2651322"/>
                  <a:pt x="5549863" y="2659061"/>
                  <a:pt x="5531835" y="2659061"/>
                </a:cubicBezTo>
                <a:cubicBezTo>
                  <a:pt x="4991011" y="2659061"/>
                  <a:pt x="4991011" y="2659061"/>
                  <a:pt x="4991011" y="2659061"/>
                </a:cubicBezTo>
                <a:cubicBezTo>
                  <a:pt x="4972983" y="2659061"/>
                  <a:pt x="4960106" y="2651322"/>
                  <a:pt x="4949807" y="2635844"/>
                </a:cubicBezTo>
                <a:cubicBezTo>
                  <a:pt x="4679393" y="2166341"/>
                  <a:pt x="4679393" y="2166341"/>
                  <a:pt x="4679393" y="2166341"/>
                </a:cubicBezTo>
                <a:cubicBezTo>
                  <a:pt x="4671666" y="2153442"/>
                  <a:pt x="4671666" y="2135385"/>
                  <a:pt x="4679393" y="2119906"/>
                </a:cubicBezTo>
                <a:cubicBezTo>
                  <a:pt x="4949807" y="1650403"/>
                  <a:pt x="4949807" y="1650403"/>
                  <a:pt x="4949807" y="1650403"/>
                </a:cubicBezTo>
                <a:cubicBezTo>
                  <a:pt x="4960106" y="1637505"/>
                  <a:pt x="4972983" y="1627186"/>
                  <a:pt x="4991011" y="1627186"/>
                </a:cubicBezTo>
                <a:close/>
                <a:moveTo>
                  <a:pt x="3120936" y="1627186"/>
                </a:moveTo>
                <a:cubicBezTo>
                  <a:pt x="3661761" y="1627186"/>
                  <a:pt x="3661761" y="1627186"/>
                  <a:pt x="3661761" y="1627186"/>
                </a:cubicBezTo>
                <a:cubicBezTo>
                  <a:pt x="3677213" y="1627186"/>
                  <a:pt x="3692665" y="1637505"/>
                  <a:pt x="3700391" y="1650403"/>
                </a:cubicBezTo>
                <a:cubicBezTo>
                  <a:pt x="3973379" y="2119906"/>
                  <a:pt x="3973379" y="2119906"/>
                  <a:pt x="3973379" y="2119906"/>
                </a:cubicBezTo>
                <a:cubicBezTo>
                  <a:pt x="3981105" y="2135385"/>
                  <a:pt x="3981105" y="2153442"/>
                  <a:pt x="3973379" y="2166341"/>
                </a:cubicBezTo>
                <a:cubicBezTo>
                  <a:pt x="3700391" y="2635844"/>
                  <a:pt x="3700391" y="2635844"/>
                  <a:pt x="3700391" y="2635844"/>
                </a:cubicBezTo>
                <a:cubicBezTo>
                  <a:pt x="3692665" y="2651322"/>
                  <a:pt x="3677213" y="2659061"/>
                  <a:pt x="3661761" y="2659061"/>
                </a:cubicBezTo>
                <a:cubicBezTo>
                  <a:pt x="3120936" y="2659061"/>
                  <a:pt x="3120936" y="2659061"/>
                  <a:pt x="3120936" y="2659061"/>
                </a:cubicBezTo>
                <a:cubicBezTo>
                  <a:pt x="3102909" y="2659061"/>
                  <a:pt x="3087457" y="2651322"/>
                  <a:pt x="3079731" y="2635844"/>
                </a:cubicBezTo>
                <a:cubicBezTo>
                  <a:pt x="2809318" y="2166341"/>
                  <a:pt x="2809318" y="2166341"/>
                  <a:pt x="2809318" y="2166341"/>
                </a:cubicBezTo>
                <a:cubicBezTo>
                  <a:pt x="2801592" y="2153442"/>
                  <a:pt x="2801592" y="2135385"/>
                  <a:pt x="2809318" y="2119906"/>
                </a:cubicBezTo>
                <a:cubicBezTo>
                  <a:pt x="3079731" y="1650403"/>
                  <a:pt x="3079731" y="1650403"/>
                  <a:pt x="3079731" y="1650403"/>
                </a:cubicBezTo>
                <a:cubicBezTo>
                  <a:pt x="3087457" y="1637505"/>
                  <a:pt x="3102909" y="1627186"/>
                  <a:pt x="3120936" y="1627186"/>
                </a:cubicBezTo>
                <a:close/>
                <a:moveTo>
                  <a:pt x="1248124" y="1627186"/>
                </a:moveTo>
                <a:cubicBezTo>
                  <a:pt x="1791247" y="1627186"/>
                  <a:pt x="1791247" y="1627186"/>
                  <a:pt x="1791247" y="1627186"/>
                </a:cubicBezTo>
                <a:cubicBezTo>
                  <a:pt x="1806692" y="1627186"/>
                  <a:pt x="1822136" y="1637505"/>
                  <a:pt x="1829858" y="1650403"/>
                </a:cubicBezTo>
                <a:cubicBezTo>
                  <a:pt x="2100133" y="2119906"/>
                  <a:pt x="2100133" y="2119906"/>
                  <a:pt x="2100133" y="2119906"/>
                </a:cubicBezTo>
                <a:cubicBezTo>
                  <a:pt x="2107855" y="2135385"/>
                  <a:pt x="2107855" y="2153442"/>
                  <a:pt x="2100133" y="2166341"/>
                </a:cubicBezTo>
                <a:cubicBezTo>
                  <a:pt x="1829858" y="2635844"/>
                  <a:pt x="1829858" y="2635844"/>
                  <a:pt x="1829858" y="2635844"/>
                </a:cubicBezTo>
                <a:cubicBezTo>
                  <a:pt x="1822136" y="2651322"/>
                  <a:pt x="1806692" y="2659061"/>
                  <a:pt x="1791247" y="2659061"/>
                </a:cubicBezTo>
                <a:cubicBezTo>
                  <a:pt x="1248124" y="2659061"/>
                  <a:pt x="1248124" y="2659061"/>
                  <a:pt x="1248124" y="2659061"/>
                </a:cubicBezTo>
                <a:cubicBezTo>
                  <a:pt x="1232680" y="2659061"/>
                  <a:pt x="1217236" y="2651322"/>
                  <a:pt x="1209514" y="2635844"/>
                </a:cubicBezTo>
                <a:cubicBezTo>
                  <a:pt x="939239" y="2166341"/>
                  <a:pt x="939239" y="2166341"/>
                  <a:pt x="939239" y="2166341"/>
                </a:cubicBezTo>
                <a:cubicBezTo>
                  <a:pt x="931517" y="2153442"/>
                  <a:pt x="931517" y="2135385"/>
                  <a:pt x="939239" y="2119906"/>
                </a:cubicBezTo>
                <a:cubicBezTo>
                  <a:pt x="1209514" y="1650403"/>
                  <a:pt x="1209514" y="1650403"/>
                  <a:pt x="1209514" y="1650403"/>
                </a:cubicBezTo>
                <a:cubicBezTo>
                  <a:pt x="1217236" y="1637505"/>
                  <a:pt x="1232680" y="1627186"/>
                  <a:pt x="1248124" y="1627186"/>
                </a:cubicBezTo>
                <a:close/>
                <a:moveTo>
                  <a:pt x="2187916" y="1084263"/>
                </a:moveTo>
                <a:cubicBezTo>
                  <a:pt x="2729468" y="1084263"/>
                  <a:pt x="2729468" y="1084263"/>
                  <a:pt x="2729468" y="1084263"/>
                </a:cubicBezTo>
                <a:cubicBezTo>
                  <a:pt x="2744941" y="1084263"/>
                  <a:pt x="2760414" y="1094597"/>
                  <a:pt x="2768150" y="1107516"/>
                </a:cubicBezTo>
                <a:cubicBezTo>
                  <a:pt x="3041505" y="1577740"/>
                  <a:pt x="3041505" y="1577740"/>
                  <a:pt x="3041505" y="1577740"/>
                </a:cubicBezTo>
                <a:cubicBezTo>
                  <a:pt x="3049242" y="1593242"/>
                  <a:pt x="3049242" y="1611327"/>
                  <a:pt x="3041505" y="1624246"/>
                </a:cubicBezTo>
                <a:cubicBezTo>
                  <a:pt x="2768150" y="2094471"/>
                  <a:pt x="2768150" y="2094471"/>
                  <a:pt x="2768150" y="2094471"/>
                </a:cubicBezTo>
                <a:cubicBezTo>
                  <a:pt x="2760414" y="2109973"/>
                  <a:pt x="2744941" y="2117724"/>
                  <a:pt x="2729468" y="2117724"/>
                </a:cubicBezTo>
                <a:cubicBezTo>
                  <a:pt x="2187916" y="2117724"/>
                  <a:pt x="2187916" y="2117724"/>
                  <a:pt x="2187916" y="2117724"/>
                </a:cubicBezTo>
                <a:cubicBezTo>
                  <a:pt x="2169864" y="2117724"/>
                  <a:pt x="2154391" y="2109973"/>
                  <a:pt x="2146654" y="2094471"/>
                </a:cubicBezTo>
                <a:cubicBezTo>
                  <a:pt x="1875878" y="1624246"/>
                  <a:pt x="1875878" y="1624246"/>
                  <a:pt x="1875878" y="1624246"/>
                </a:cubicBezTo>
                <a:cubicBezTo>
                  <a:pt x="1868142" y="1611327"/>
                  <a:pt x="1868142" y="1593242"/>
                  <a:pt x="1875878" y="1577740"/>
                </a:cubicBezTo>
                <a:cubicBezTo>
                  <a:pt x="2146654" y="1107516"/>
                  <a:pt x="2146654" y="1107516"/>
                  <a:pt x="2146654" y="1107516"/>
                </a:cubicBezTo>
                <a:cubicBezTo>
                  <a:pt x="2154391" y="1094597"/>
                  <a:pt x="2169864" y="1084263"/>
                  <a:pt x="2187916" y="1084263"/>
                </a:cubicBezTo>
                <a:close/>
                <a:moveTo>
                  <a:pt x="315101" y="1084263"/>
                </a:moveTo>
                <a:cubicBezTo>
                  <a:pt x="858957" y="1084263"/>
                  <a:pt x="858957" y="1084263"/>
                  <a:pt x="858957" y="1084263"/>
                </a:cubicBezTo>
                <a:cubicBezTo>
                  <a:pt x="874422" y="1084263"/>
                  <a:pt x="889887" y="1094597"/>
                  <a:pt x="897620" y="1107516"/>
                </a:cubicBezTo>
                <a:cubicBezTo>
                  <a:pt x="1168259" y="1577740"/>
                  <a:pt x="1168259" y="1577740"/>
                  <a:pt x="1168259" y="1577740"/>
                </a:cubicBezTo>
                <a:cubicBezTo>
                  <a:pt x="1175992" y="1593242"/>
                  <a:pt x="1175992" y="1611327"/>
                  <a:pt x="1168259" y="1624246"/>
                </a:cubicBezTo>
                <a:cubicBezTo>
                  <a:pt x="897620" y="2094471"/>
                  <a:pt x="897620" y="2094471"/>
                  <a:pt x="897620" y="2094471"/>
                </a:cubicBezTo>
                <a:cubicBezTo>
                  <a:pt x="889887" y="2109973"/>
                  <a:pt x="874422" y="2117724"/>
                  <a:pt x="858957" y="2117724"/>
                </a:cubicBezTo>
                <a:cubicBezTo>
                  <a:pt x="315101" y="2117724"/>
                  <a:pt x="315101" y="2117724"/>
                  <a:pt x="315101" y="2117724"/>
                </a:cubicBezTo>
                <a:cubicBezTo>
                  <a:pt x="299636" y="2117724"/>
                  <a:pt x="284171" y="2109973"/>
                  <a:pt x="276439" y="2094471"/>
                </a:cubicBezTo>
                <a:cubicBezTo>
                  <a:pt x="5799" y="1624246"/>
                  <a:pt x="5799" y="1624246"/>
                  <a:pt x="5799" y="1624246"/>
                </a:cubicBezTo>
                <a:cubicBezTo>
                  <a:pt x="-1933" y="1611327"/>
                  <a:pt x="-1933" y="1593242"/>
                  <a:pt x="5799" y="1577740"/>
                </a:cubicBezTo>
                <a:cubicBezTo>
                  <a:pt x="276439" y="1107516"/>
                  <a:pt x="276439" y="1107516"/>
                  <a:pt x="276439" y="1107516"/>
                </a:cubicBezTo>
                <a:cubicBezTo>
                  <a:pt x="284171" y="1094597"/>
                  <a:pt x="299636" y="1084263"/>
                  <a:pt x="315101" y="1084263"/>
                </a:cubicBezTo>
                <a:close/>
                <a:moveTo>
                  <a:pt x="5928064" y="1084262"/>
                </a:moveTo>
                <a:cubicBezTo>
                  <a:pt x="6469617" y="1084262"/>
                  <a:pt x="6469617" y="1084262"/>
                  <a:pt x="6469617" y="1084262"/>
                </a:cubicBezTo>
                <a:cubicBezTo>
                  <a:pt x="6487668" y="1084262"/>
                  <a:pt x="6503142" y="1094597"/>
                  <a:pt x="6510878" y="1107515"/>
                </a:cubicBezTo>
                <a:cubicBezTo>
                  <a:pt x="6781654" y="1577740"/>
                  <a:pt x="6781654" y="1577740"/>
                  <a:pt x="6781654" y="1577740"/>
                </a:cubicBezTo>
                <a:cubicBezTo>
                  <a:pt x="6789391" y="1593242"/>
                  <a:pt x="6789391" y="1611327"/>
                  <a:pt x="6781654" y="1624246"/>
                </a:cubicBezTo>
                <a:cubicBezTo>
                  <a:pt x="6510878" y="2094471"/>
                  <a:pt x="6510878" y="2094471"/>
                  <a:pt x="6510878" y="2094471"/>
                </a:cubicBezTo>
                <a:cubicBezTo>
                  <a:pt x="6503142" y="2109973"/>
                  <a:pt x="6487668" y="2117724"/>
                  <a:pt x="6469617" y="2117724"/>
                </a:cubicBezTo>
                <a:cubicBezTo>
                  <a:pt x="5928064" y="2117724"/>
                  <a:pt x="5928064" y="2117724"/>
                  <a:pt x="5928064" y="2117724"/>
                </a:cubicBezTo>
                <a:cubicBezTo>
                  <a:pt x="5912592" y="2117724"/>
                  <a:pt x="5897118" y="2109973"/>
                  <a:pt x="5889382" y="2094471"/>
                </a:cubicBezTo>
                <a:cubicBezTo>
                  <a:pt x="5616028" y="1624246"/>
                  <a:pt x="5616028" y="1624246"/>
                  <a:pt x="5616028" y="1624246"/>
                </a:cubicBezTo>
                <a:cubicBezTo>
                  <a:pt x="5608292" y="1611327"/>
                  <a:pt x="5608292" y="1593242"/>
                  <a:pt x="5616028" y="1577740"/>
                </a:cubicBezTo>
                <a:cubicBezTo>
                  <a:pt x="5889382" y="1107515"/>
                  <a:pt x="5889382" y="1107515"/>
                  <a:pt x="5889382" y="1107515"/>
                </a:cubicBezTo>
                <a:cubicBezTo>
                  <a:pt x="5897118" y="1094597"/>
                  <a:pt x="5912592" y="1084262"/>
                  <a:pt x="5928064" y="1084262"/>
                </a:cubicBezTo>
                <a:close/>
                <a:moveTo>
                  <a:pt x="1245376" y="542925"/>
                </a:moveTo>
                <a:cubicBezTo>
                  <a:pt x="1789232" y="542925"/>
                  <a:pt x="1789232" y="542925"/>
                  <a:pt x="1789232" y="542925"/>
                </a:cubicBezTo>
                <a:cubicBezTo>
                  <a:pt x="1804697" y="542925"/>
                  <a:pt x="1820162" y="553244"/>
                  <a:pt x="1827895" y="566142"/>
                </a:cubicBezTo>
                <a:cubicBezTo>
                  <a:pt x="2098534" y="1035645"/>
                  <a:pt x="2098534" y="1035645"/>
                  <a:pt x="2098534" y="1035645"/>
                </a:cubicBezTo>
                <a:cubicBezTo>
                  <a:pt x="2106267" y="1051124"/>
                  <a:pt x="2106267" y="1069181"/>
                  <a:pt x="2098534" y="1082080"/>
                </a:cubicBezTo>
                <a:cubicBezTo>
                  <a:pt x="1827895" y="1551582"/>
                  <a:pt x="1827895" y="1551582"/>
                  <a:pt x="1827895" y="1551582"/>
                </a:cubicBezTo>
                <a:cubicBezTo>
                  <a:pt x="1820162" y="1567060"/>
                  <a:pt x="1804697" y="1574799"/>
                  <a:pt x="1789232" y="1574799"/>
                </a:cubicBezTo>
                <a:cubicBezTo>
                  <a:pt x="1245376" y="1574799"/>
                  <a:pt x="1245376" y="1574799"/>
                  <a:pt x="1245376" y="1574799"/>
                </a:cubicBezTo>
                <a:cubicBezTo>
                  <a:pt x="1229911" y="1574799"/>
                  <a:pt x="1214446" y="1567060"/>
                  <a:pt x="1206714" y="1551582"/>
                </a:cubicBezTo>
                <a:cubicBezTo>
                  <a:pt x="936074" y="1082080"/>
                  <a:pt x="936074" y="1082080"/>
                  <a:pt x="936074" y="1082080"/>
                </a:cubicBezTo>
                <a:cubicBezTo>
                  <a:pt x="928342" y="1069181"/>
                  <a:pt x="928342" y="1051124"/>
                  <a:pt x="936074" y="1035645"/>
                </a:cubicBezTo>
                <a:cubicBezTo>
                  <a:pt x="1206714" y="566142"/>
                  <a:pt x="1206714" y="566142"/>
                  <a:pt x="1206714" y="566142"/>
                </a:cubicBezTo>
                <a:cubicBezTo>
                  <a:pt x="1214446" y="553244"/>
                  <a:pt x="1229911" y="542925"/>
                  <a:pt x="1245376" y="542925"/>
                </a:cubicBezTo>
                <a:close/>
                <a:moveTo>
                  <a:pt x="3120936" y="542924"/>
                </a:moveTo>
                <a:cubicBezTo>
                  <a:pt x="3661761" y="542924"/>
                  <a:pt x="3661761" y="542924"/>
                  <a:pt x="3661761" y="542924"/>
                </a:cubicBezTo>
                <a:cubicBezTo>
                  <a:pt x="3677213" y="542924"/>
                  <a:pt x="3692665" y="553243"/>
                  <a:pt x="3700391" y="566142"/>
                </a:cubicBezTo>
                <a:cubicBezTo>
                  <a:pt x="3973379" y="1035645"/>
                  <a:pt x="3973379" y="1035645"/>
                  <a:pt x="3973379" y="1035645"/>
                </a:cubicBezTo>
                <a:cubicBezTo>
                  <a:pt x="3981105" y="1051123"/>
                  <a:pt x="3981105" y="1069181"/>
                  <a:pt x="3973379" y="1082079"/>
                </a:cubicBezTo>
                <a:cubicBezTo>
                  <a:pt x="3700391" y="1551582"/>
                  <a:pt x="3700391" y="1551582"/>
                  <a:pt x="3700391" y="1551582"/>
                </a:cubicBezTo>
                <a:cubicBezTo>
                  <a:pt x="3692665" y="1567060"/>
                  <a:pt x="3677213" y="1574799"/>
                  <a:pt x="3661761" y="1574799"/>
                </a:cubicBezTo>
                <a:cubicBezTo>
                  <a:pt x="3120936" y="1574799"/>
                  <a:pt x="3120936" y="1574799"/>
                  <a:pt x="3120936" y="1574799"/>
                </a:cubicBezTo>
                <a:cubicBezTo>
                  <a:pt x="3102909" y="1574799"/>
                  <a:pt x="3087457" y="1567060"/>
                  <a:pt x="3079731" y="1551582"/>
                </a:cubicBezTo>
                <a:cubicBezTo>
                  <a:pt x="2809318" y="1082079"/>
                  <a:pt x="2809318" y="1082079"/>
                  <a:pt x="2809318" y="1082079"/>
                </a:cubicBezTo>
                <a:cubicBezTo>
                  <a:pt x="2801592" y="1069181"/>
                  <a:pt x="2801592" y="1051123"/>
                  <a:pt x="2809318" y="1035645"/>
                </a:cubicBezTo>
                <a:cubicBezTo>
                  <a:pt x="3079731" y="566142"/>
                  <a:pt x="3079731" y="566142"/>
                  <a:pt x="3079731" y="566142"/>
                </a:cubicBezTo>
                <a:cubicBezTo>
                  <a:pt x="3087457" y="553243"/>
                  <a:pt x="3102909" y="542924"/>
                  <a:pt x="3120936" y="542924"/>
                </a:cubicBezTo>
                <a:close/>
                <a:moveTo>
                  <a:pt x="4057990" y="0"/>
                </a:moveTo>
                <a:cubicBezTo>
                  <a:pt x="4599543" y="0"/>
                  <a:pt x="4599543" y="0"/>
                  <a:pt x="4599543" y="0"/>
                </a:cubicBezTo>
                <a:cubicBezTo>
                  <a:pt x="4617594" y="0"/>
                  <a:pt x="4630488" y="10335"/>
                  <a:pt x="4640804" y="23253"/>
                </a:cubicBezTo>
                <a:cubicBezTo>
                  <a:pt x="4911580" y="493479"/>
                  <a:pt x="4911580" y="493479"/>
                  <a:pt x="4911580" y="493479"/>
                </a:cubicBezTo>
                <a:cubicBezTo>
                  <a:pt x="4919316" y="508981"/>
                  <a:pt x="4919316" y="527066"/>
                  <a:pt x="4911580" y="539985"/>
                </a:cubicBezTo>
                <a:cubicBezTo>
                  <a:pt x="4640804" y="1010210"/>
                  <a:pt x="4640804" y="1010210"/>
                  <a:pt x="4640804" y="1010210"/>
                </a:cubicBezTo>
                <a:cubicBezTo>
                  <a:pt x="4630488" y="1025712"/>
                  <a:pt x="4617594" y="1033463"/>
                  <a:pt x="4599543" y="1033463"/>
                </a:cubicBezTo>
                <a:cubicBezTo>
                  <a:pt x="4057990" y="1033463"/>
                  <a:pt x="4057990" y="1033463"/>
                  <a:pt x="4057990" y="1033463"/>
                </a:cubicBezTo>
                <a:cubicBezTo>
                  <a:pt x="4039939" y="1033463"/>
                  <a:pt x="4027045" y="1025712"/>
                  <a:pt x="4016729" y="1010210"/>
                </a:cubicBezTo>
                <a:cubicBezTo>
                  <a:pt x="3745953" y="539985"/>
                  <a:pt x="3745953" y="539985"/>
                  <a:pt x="3745953" y="539985"/>
                </a:cubicBezTo>
                <a:cubicBezTo>
                  <a:pt x="3738217" y="527066"/>
                  <a:pt x="3738217" y="508981"/>
                  <a:pt x="3745953" y="493479"/>
                </a:cubicBezTo>
                <a:cubicBezTo>
                  <a:pt x="4016729" y="23253"/>
                  <a:pt x="4016729" y="23253"/>
                  <a:pt x="4016729" y="23253"/>
                </a:cubicBezTo>
                <a:cubicBezTo>
                  <a:pt x="4027045" y="10335"/>
                  <a:pt x="4039939" y="0"/>
                  <a:pt x="4057990" y="0"/>
                </a:cubicBezTo>
                <a:close/>
                <a:moveTo>
                  <a:pt x="2185898" y="0"/>
                </a:moveTo>
                <a:cubicBezTo>
                  <a:pt x="2726723" y="0"/>
                  <a:pt x="2726723" y="0"/>
                  <a:pt x="2726723" y="0"/>
                </a:cubicBezTo>
                <a:cubicBezTo>
                  <a:pt x="2742175" y="0"/>
                  <a:pt x="2757627" y="10335"/>
                  <a:pt x="2765353" y="23253"/>
                </a:cubicBezTo>
                <a:cubicBezTo>
                  <a:pt x="3035765" y="493479"/>
                  <a:pt x="3035765" y="493479"/>
                  <a:pt x="3035765" y="493479"/>
                </a:cubicBezTo>
                <a:cubicBezTo>
                  <a:pt x="3046067" y="508981"/>
                  <a:pt x="3046067" y="527066"/>
                  <a:pt x="3035765" y="539985"/>
                </a:cubicBezTo>
                <a:cubicBezTo>
                  <a:pt x="2765353" y="1010210"/>
                  <a:pt x="2765353" y="1010210"/>
                  <a:pt x="2765353" y="1010210"/>
                </a:cubicBezTo>
                <a:cubicBezTo>
                  <a:pt x="2757627" y="1025712"/>
                  <a:pt x="2742175" y="1033464"/>
                  <a:pt x="2726723" y="1033464"/>
                </a:cubicBezTo>
                <a:cubicBezTo>
                  <a:pt x="2185898" y="1033464"/>
                  <a:pt x="2185898" y="1033464"/>
                  <a:pt x="2185898" y="1033464"/>
                </a:cubicBezTo>
                <a:cubicBezTo>
                  <a:pt x="2167870" y="1033464"/>
                  <a:pt x="2152418" y="1025712"/>
                  <a:pt x="2144692" y="1010210"/>
                </a:cubicBezTo>
                <a:cubicBezTo>
                  <a:pt x="1874280" y="539985"/>
                  <a:pt x="1874280" y="539985"/>
                  <a:pt x="1874280" y="539985"/>
                </a:cubicBezTo>
                <a:cubicBezTo>
                  <a:pt x="1866554" y="527066"/>
                  <a:pt x="1866554" y="508981"/>
                  <a:pt x="1874280" y="493479"/>
                </a:cubicBezTo>
                <a:cubicBezTo>
                  <a:pt x="2144692" y="23253"/>
                  <a:pt x="2144692" y="23253"/>
                  <a:pt x="2144692" y="23253"/>
                </a:cubicBezTo>
                <a:cubicBezTo>
                  <a:pt x="2152418" y="10335"/>
                  <a:pt x="2167870" y="0"/>
                  <a:pt x="21858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180901" y="3497942"/>
            <a:ext cx="4011099" cy="3360058"/>
          </a:xfrm>
          <a:custGeom>
            <a:avLst/>
            <a:gdLst>
              <a:gd name="connsiteX0" fmla="*/ 1511113 w 4011099"/>
              <a:gd name="connsiteY0" fmla="*/ 0 h 3360058"/>
              <a:gd name="connsiteX1" fmla="*/ 3858014 w 4011099"/>
              <a:gd name="connsiteY1" fmla="*/ 0 h 3360058"/>
              <a:gd name="connsiteX2" fmla="*/ 4011099 w 4011099"/>
              <a:gd name="connsiteY2" fmla="*/ 0 h 3360058"/>
              <a:gd name="connsiteX3" fmla="*/ 4011099 w 4011099"/>
              <a:gd name="connsiteY3" fmla="*/ 3360058 h 3360058"/>
              <a:gd name="connsiteX4" fmla="*/ 483884 w 4011099"/>
              <a:gd name="connsiteY4" fmla="*/ 3360058 h 3360058"/>
              <a:gd name="connsiteX5" fmla="*/ 455419 w 4011099"/>
              <a:gd name="connsiteY5" fmla="*/ 3310753 h 3360058"/>
              <a:gd name="connsiteX6" fmla="*/ 28928 w 4011099"/>
              <a:gd name="connsiteY6" fmla="*/ 2572009 h 3360058"/>
              <a:gd name="connsiteX7" fmla="*/ 28928 w 4011099"/>
              <a:gd name="connsiteY7" fmla="*/ 2351235 h 3360058"/>
              <a:gd name="connsiteX8" fmla="*/ 1321018 w 4011099"/>
              <a:gd name="connsiteY8" fmla="*/ 110387 h 3360058"/>
              <a:gd name="connsiteX9" fmla="*/ 1511113 w 4011099"/>
              <a:gd name="connsiteY9" fmla="*/ 0 h 33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11099" h="3360058">
                <a:moveTo>
                  <a:pt x="1511113" y="0"/>
                </a:moveTo>
                <a:cubicBezTo>
                  <a:pt x="1511113" y="0"/>
                  <a:pt x="1511113" y="0"/>
                  <a:pt x="3858014" y="0"/>
                </a:cubicBezTo>
                <a:lnTo>
                  <a:pt x="4011099" y="0"/>
                </a:lnTo>
                <a:lnTo>
                  <a:pt x="4011099" y="3360058"/>
                </a:lnTo>
                <a:lnTo>
                  <a:pt x="483884" y="3360058"/>
                </a:lnTo>
                <a:lnTo>
                  <a:pt x="455419" y="3310753"/>
                </a:lnTo>
                <a:cubicBezTo>
                  <a:pt x="331762" y="3096561"/>
                  <a:pt x="190440" y="2851770"/>
                  <a:pt x="28928" y="2572009"/>
                </a:cubicBezTo>
                <a:cubicBezTo>
                  <a:pt x="-9642" y="2503017"/>
                  <a:pt x="-9642" y="2417467"/>
                  <a:pt x="28928" y="2351235"/>
                </a:cubicBezTo>
                <a:cubicBezTo>
                  <a:pt x="28928" y="2351235"/>
                  <a:pt x="28928" y="2351235"/>
                  <a:pt x="1321018" y="110387"/>
                </a:cubicBezTo>
                <a:cubicBezTo>
                  <a:pt x="1359588" y="41395"/>
                  <a:pt x="1431218" y="0"/>
                  <a:pt x="1511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3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/>
          </p:nvPr>
        </p:nvSpPr>
        <p:spPr>
          <a:xfrm>
            <a:off x="7202592" y="1279574"/>
            <a:ext cx="3943786" cy="3693225"/>
          </a:xfrm>
          <a:custGeom>
            <a:avLst/>
            <a:gdLst>
              <a:gd name="connsiteX0" fmla="*/ 2575200 w 3943786"/>
              <a:gd name="connsiteY0" fmla="*/ 2966557 h 3693225"/>
              <a:gd name="connsiteX1" fmla="*/ 2956430 w 3943786"/>
              <a:gd name="connsiteY1" fmla="*/ 2966557 h 3693225"/>
              <a:gd name="connsiteX2" fmla="*/ 2984504 w 3943786"/>
              <a:gd name="connsiteY2" fmla="*/ 2982859 h 3693225"/>
              <a:gd name="connsiteX3" fmla="*/ 3175323 w 3943786"/>
              <a:gd name="connsiteY3" fmla="*/ 3313793 h 3693225"/>
              <a:gd name="connsiteX4" fmla="*/ 3175323 w 3943786"/>
              <a:gd name="connsiteY4" fmla="*/ 3346397 h 3693225"/>
              <a:gd name="connsiteX5" fmla="*/ 2984504 w 3943786"/>
              <a:gd name="connsiteY5" fmla="*/ 3676923 h 3693225"/>
              <a:gd name="connsiteX6" fmla="*/ 2956430 w 3943786"/>
              <a:gd name="connsiteY6" fmla="*/ 3693225 h 3693225"/>
              <a:gd name="connsiteX7" fmla="*/ 2575200 w 3943786"/>
              <a:gd name="connsiteY7" fmla="*/ 3693225 h 3693225"/>
              <a:gd name="connsiteX8" fmla="*/ 2547126 w 3943786"/>
              <a:gd name="connsiteY8" fmla="*/ 3676923 h 3693225"/>
              <a:gd name="connsiteX9" fmla="*/ 2356307 w 3943786"/>
              <a:gd name="connsiteY9" fmla="*/ 3346397 h 3693225"/>
              <a:gd name="connsiteX10" fmla="*/ 2356307 w 3943786"/>
              <a:gd name="connsiteY10" fmla="*/ 3313793 h 3693225"/>
              <a:gd name="connsiteX11" fmla="*/ 2547126 w 3943786"/>
              <a:gd name="connsiteY11" fmla="*/ 2982859 h 3693225"/>
              <a:gd name="connsiteX12" fmla="*/ 2575200 w 3943786"/>
              <a:gd name="connsiteY12" fmla="*/ 2966557 h 3693225"/>
              <a:gd name="connsiteX13" fmla="*/ 804908 w 3943786"/>
              <a:gd name="connsiteY13" fmla="*/ 693713 h 3693225"/>
              <a:gd name="connsiteX14" fmla="*/ 2179927 w 3943786"/>
              <a:gd name="connsiteY14" fmla="*/ 693713 h 3693225"/>
              <a:gd name="connsiteX15" fmla="*/ 2281182 w 3943786"/>
              <a:gd name="connsiteY15" fmla="*/ 752512 h 3693225"/>
              <a:gd name="connsiteX16" fmla="*/ 2969426 w 3943786"/>
              <a:gd name="connsiteY16" fmla="*/ 1946119 h 3693225"/>
              <a:gd name="connsiteX17" fmla="*/ 2969426 w 3943786"/>
              <a:gd name="connsiteY17" fmla="*/ 2063716 h 3693225"/>
              <a:gd name="connsiteX18" fmla="*/ 2281182 w 3943786"/>
              <a:gd name="connsiteY18" fmla="*/ 3255853 h 3693225"/>
              <a:gd name="connsiteX19" fmla="*/ 2179927 w 3943786"/>
              <a:gd name="connsiteY19" fmla="*/ 3314651 h 3693225"/>
              <a:gd name="connsiteX20" fmla="*/ 804908 w 3943786"/>
              <a:gd name="connsiteY20" fmla="*/ 3314651 h 3693225"/>
              <a:gd name="connsiteX21" fmla="*/ 703652 w 3943786"/>
              <a:gd name="connsiteY21" fmla="*/ 3255853 h 3693225"/>
              <a:gd name="connsiteX22" fmla="*/ 15409 w 3943786"/>
              <a:gd name="connsiteY22" fmla="*/ 2063716 h 3693225"/>
              <a:gd name="connsiteX23" fmla="*/ 15409 w 3943786"/>
              <a:gd name="connsiteY23" fmla="*/ 1946119 h 3693225"/>
              <a:gd name="connsiteX24" fmla="*/ 703652 w 3943786"/>
              <a:gd name="connsiteY24" fmla="*/ 752512 h 3693225"/>
              <a:gd name="connsiteX25" fmla="*/ 804908 w 3943786"/>
              <a:gd name="connsiteY25" fmla="*/ 693713 h 3693225"/>
              <a:gd name="connsiteX26" fmla="*/ 2789815 w 3943786"/>
              <a:gd name="connsiteY26" fmla="*/ 0 h 3693225"/>
              <a:gd name="connsiteX27" fmla="*/ 3517699 w 3943786"/>
              <a:gd name="connsiteY27" fmla="*/ 0 h 3693225"/>
              <a:gd name="connsiteX28" fmla="*/ 3571299 w 3943786"/>
              <a:gd name="connsiteY28" fmla="*/ 31126 h 3693225"/>
              <a:gd name="connsiteX29" fmla="*/ 3935630 w 3943786"/>
              <a:gd name="connsiteY29" fmla="*/ 662977 h 3693225"/>
              <a:gd name="connsiteX30" fmla="*/ 3935630 w 3943786"/>
              <a:gd name="connsiteY30" fmla="*/ 725228 h 3693225"/>
              <a:gd name="connsiteX31" fmla="*/ 3571299 w 3943786"/>
              <a:gd name="connsiteY31" fmla="*/ 1356301 h 3693225"/>
              <a:gd name="connsiteX32" fmla="*/ 3517699 w 3943786"/>
              <a:gd name="connsiteY32" fmla="*/ 1387426 h 3693225"/>
              <a:gd name="connsiteX33" fmla="*/ 2789815 w 3943786"/>
              <a:gd name="connsiteY33" fmla="*/ 1387426 h 3693225"/>
              <a:gd name="connsiteX34" fmla="*/ 2736215 w 3943786"/>
              <a:gd name="connsiteY34" fmla="*/ 1356301 h 3693225"/>
              <a:gd name="connsiteX35" fmla="*/ 2371885 w 3943786"/>
              <a:gd name="connsiteY35" fmla="*/ 725228 h 3693225"/>
              <a:gd name="connsiteX36" fmla="*/ 2371885 w 3943786"/>
              <a:gd name="connsiteY36" fmla="*/ 662977 h 3693225"/>
              <a:gd name="connsiteX37" fmla="*/ 2736215 w 3943786"/>
              <a:gd name="connsiteY37" fmla="*/ 31126 h 3693225"/>
              <a:gd name="connsiteX38" fmla="*/ 2789815 w 3943786"/>
              <a:gd name="connsiteY38" fmla="*/ 0 h 369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43786" h="3693225">
                <a:moveTo>
                  <a:pt x="2575200" y="2966557"/>
                </a:moveTo>
                <a:cubicBezTo>
                  <a:pt x="2575200" y="2966557"/>
                  <a:pt x="2575200" y="2966557"/>
                  <a:pt x="2956430" y="2966557"/>
                </a:cubicBezTo>
                <a:cubicBezTo>
                  <a:pt x="2968230" y="2966557"/>
                  <a:pt x="2978808" y="2972671"/>
                  <a:pt x="2984504" y="2982859"/>
                </a:cubicBezTo>
                <a:cubicBezTo>
                  <a:pt x="2984504" y="2982859"/>
                  <a:pt x="2984504" y="2982859"/>
                  <a:pt x="3175323" y="3313793"/>
                </a:cubicBezTo>
                <a:cubicBezTo>
                  <a:pt x="3181019" y="3323574"/>
                  <a:pt x="3181019" y="3336208"/>
                  <a:pt x="3175323" y="3346397"/>
                </a:cubicBezTo>
                <a:cubicBezTo>
                  <a:pt x="3175323" y="3346397"/>
                  <a:pt x="3175323" y="3346397"/>
                  <a:pt x="2984504" y="3676923"/>
                </a:cubicBezTo>
                <a:cubicBezTo>
                  <a:pt x="2978808" y="3687112"/>
                  <a:pt x="2968230" y="3693225"/>
                  <a:pt x="2956430" y="3693225"/>
                </a:cubicBezTo>
                <a:cubicBezTo>
                  <a:pt x="2956430" y="3693225"/>
                  <a:pt x="2956430" y="3693225"/>
                  <a:pt x="2575200" y="3693225"/>
                </a:cubicBezTo>
                <a:cubicBezTo>
                  <a:pt x="2563400" y="3693225"/>
                  <a:pt x="2552822" y="3687112"/>
                  <a:pt x="2547126" y="3676923"/>
                </a:cubicBezTo>
                <a:cubicBezTo>
                  <a:pt x="2547126" y="3676923"/>
                  <a:pt x="2547126" y="3676923"/>
                  <a:pt x="2356307" y="3346397"/>
                </a:cubicBezTo>
                <a:cubicBezTo>
                  <a:pt x="2350611" y="3336208"/>
                  <a:pt x="2350611" y="3323574"/>
                  <a:pt x="2356307" y="3313793"/>
                </a:cubicBezTo>
                <a:cubicBezTo>
                  <a:pt x="2356307" y="3313793"/>
                  <a:pt x="2356307" y="3313793"/>
                  <a:pt x="2547126" y="2982859"/>
                </a:cubicBezTo>
                <a:cubicBezTo>
                  <a:pt x="2552822" y="2972671"/>
                  <a:pt x="2563400" y="2966557"/>
                  <a:pt x="2575200" y="2966557"/>
                </a:cubicBezTo>
                <a:close/>
                <a:moveTo>
                  <a:pt x="804908" y="693713"/>
                </a:moveTo>
                <a:cubicBezTo>
                  <a:pt x="804908" y="693713"/>
                  <a:pt x="804908" y="693713"/>
                  <a:pt x="2179927" y="693713"/>
                </a:cubicBezTo>
                <a:cubicBezTo>
                  <a:pt x="2222483" y="693713"/>
                  <a:pt x="2260638" y="715762"/>
                  <a:pt x="2281182" y="752512"/>
                </a:cubicBezTo>
                <a:cubicBezTo>
                  <a:pt x="2281182" y="752512"/>
                  <a:pt x="2281182" y="752512"/>
                  <a:pt x="2969426" y="1946119"/>
                </a:cubicBezTo>
                <a:cubicBezTo>
                  <a:pt x="2989970" y="1981398"/>
                  <a:pt x="2989970" y="2026967"/>
                  <a:pt x="2969426" y="2063716"/>
                </a:cubicBezTo>
                <a:cubicBezTo>
                  <a:pt x="2969426" y="2063716"/>
                  <a:pt x="2969426" y="2063716"/>
                  <a:pt x="2281182" y="3255853"/>
                </a:cubicBezTo>
                <a:cubicBezTo>
                  <a:pt x="2260638" y="3292602"/>
                  <a:pt x="2222483" y="3314651"/>
                  <a:pt x="2179927" y="3314651"/>
                </a:cubicBezTo>
                <a:cubicBezTo>
                  <a:pt x="2179927" y="3314651"/>
                  <a:pt x="2179927" y="3314651"/>
                  <a:pt x="804908" y="3314651"/>
                </a:cubicBezTo>
                <a:cubicBezTo>
                  <a:pt x="762351" y="3314651"/>
                  <a:pt x="724197" y="3292602"/>
                  <a:pt x="703652" y="3255853"/>
                </a:cubicBezTo>
                <a:cubicBezTo>
                  <a:pt x="703652" y="3255853"/>
                  <a:pt x="703652" y="3255853"/>
                  <a:pt x="15409" y="2063716"/>
                </a:cubicBezTo>
                <a:cubicBezTo>
                  <a:pt x="-5136" y="2026967"/>
                  <a:pt x="-5136" y="1981398"/>
                  <a:pt x="15409" y="1946119"/>
                </a:cubicBezTo>
                <a:cubicBezTo>
                  <a:pt x="15409" y="1946119"/>
                  <a:pt x="15409" y="1946119"/>
                  <a:pt x="703652" y="752512"/>
                </a:cubicBezTo>
                <a:cubicBezTo>
                  <a:pt x="724197" y="715762"/>
                  <a:pt x="762351" y="693713"/>
                  <a:pt x="804908" y="693713"/>
                </a:cubicBezTo>
                <a:close/>
                <a:moveTo>
                  <a:pt x="2789815" y="0"/>
                </a:moveTo>
                <a:cubicBezTo>
                  <a:pt x="2789815" y="0"/>
                  <a:pt x="2789815" y="0"/>
                  <a:pt x="3517699" y="0"/>
                </a:cubicBezTo>
                <a:cubicBezTo>
                  <a:pt x="3540226" y="0"/>
                  <a:pt x="3560424" y="11672"/>
                  <a:pt x="3571299" y="31126"/>
                </a:cubicBezTo>
                <a:cubicBezTo>
                  <a:pt x="3571299" y="31126"/>
                  <a:pt x="3571299" y="31126"/>
                  <a:pt x="3935630" y="662977"/>
                </a:cubicBezTo>
                <a:cubicBezTo>
                  <a:pt x="3946505" y="681652"/>
                  <a:pt x="3946505" y="705774"/>
                  <a:pt x="3935630" y="725228"/>
                </a:cubicBezTo>
                <a:cubicBezTo>
                  <a:pt x="3935630" y="725228"/>
                  <a:pt x="3935630" y="725228"/>
                  <a:pt x="3571299" y="1356301"/>
                </a:cubicBezTo>
                <a:cubicBezTo>
                  <a:pt x="3560424" y="1375754"/>
                  <a:pt x="3540226" y="1387426"/>
                  <a:pt x="3517699" y="1387426"/>
                </a:cubicBezTo>
                <a:cubicBezTo>
                  <a:pt x="3517699" y="1387426"/>
                  <a:pt x="3517699" y="1387426"/>
                  <a:pt x="2789815" y="1387426"/>
                </a:cubicBezTo>
                <a:cubicBezTo>
                  <a:pt x="2767288" y="1387426"/>
                  <a:pt x="2747090" y="1375754"/>
                  <a:pt x="2736215" y="1356301"/>
                </a:cubicBezTo>
                <a:cubicBezTo>
                  <a:pt x="2736215" y="1356301"/>
                  <a:pt x="2736215" y="1356301"/>
                  <a:pt x="2371885" y="725228"/>
                </a:cubicBezTo>
                <a:cubicBezTo>
                  <a:pt x="2361009" y="705774"/>
                  <a:pt x="2361009" y="681652"/>
                  <a:pt x="2371885" y="662977"/>
                </a:cubicBezTo>
                <a:cubicBezTo>
                  <a:pt x="2371885" y="662977"/>
                  <a:pt x="2371885" y="662977"/>
                  <a:pt x="2736215" y="31126"/>
                </a:cubicBezTo>
                <a:cubicBezTo>
                  <a:pt x="2747090" y="11672"/>
                  <a:pt x="2767288" y="0"/>
                  <a:pt x="2789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Freeform 33"/>
          <p:cNvSpPr>
            <a:spLocks noChangeAspect="1"/>
          </p:cNvSpPr>
          <p:nvPr userDrawn="1"/>
        </p:nvSpPr>
        <p:spPr bwMode="auto">
          <a:xfrm>
            <a:off x="7202592" y="19732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53092" y="6143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8 h 2620938"/>
              <a:gd name="connsiteX3" fmla="*/ 2969426 w 2984834"/>
              <a:gd name="connsiteY3" fmla="*/ 1252406 h 2620938"/>
              <a:gd name="connsiteX4" fmla="*/ 2969426 w 2984834"/>
              <a:gd name="connsiteY4" fmla="*/ 1370002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2 h 2620938"/>
              <a:gd name="connsiteX10" fmla="*/ 15409 w 2984834"/>
              <a:gd name="connsiteY10" fmla="*/ 1252406 h 2620938"/>
              <a:gd name="connsiteX11" fmla="*/ 703652 w 2984834"/>
              <a:gd name="connsiteY11" fmla="*/ 58798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49"/>
                  <a:pt x="2281182" y="58798"/>
                </a:cubicBezTo>
                <a:cubicBezTo>
                  <a:pt x="2281182" y="58798"/>
                  <a:pt x="2281182" y="58798"/>
                  <a:pt x="2969426" y="1252406"/>
                </a:cubicBezTo>
                <a:cubicBezTo>
                  <a:pt x="2989970" y="1287685"/>
                  <a:pt x="2989970" y="1333253"/>
                  <a:pt x="2969426" y="1370002"/>
                </a:cubicBezTo>
                <a:cubicBezTo>
                  <a:pt x="2969426" y="1370002"/>
                  <a:pt x="2969426" y="1370002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2"/>
                </a:cubicBezTo>
                <a:cubicBezTo>
                  <a:pt x="-5136" y="1333253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8"/>
                </a:cubicBezTo>
                <a:cubicBezTo>
                  <a:pt x="724197" y="22049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243570" y="1246916"/>
            <a:ext cx="2984834" cy="2620938"/>
          </a:xfrm>
          <a:custGeom>
            <a:avLst/>
            <a:gdLst>
              <a:gd name="connsiteX0" fmla="*/ 804907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7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7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7" y="0"/>
                </a:moveTo>
                <a:cubicBezTo>
                  <a:pt x="804907" y="0"/>
                  <a:pt x="804907" y="0"/>
                  <a:pt x="2179927" y="0"/>
                </a:cubicBezTo>
                <a:cubicBezTo>
                  <a:pt x="2222483" y="0"/>
                  <a:pt x="2260638" y="22049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7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49"/>
                  <a:pt x="762351" y="0"/>
                  <a:pt x="8049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4853092" y="3332187"/>
            <a:ext cx="2984834" cy="2620938"/>
          </a:xfrm>
          <a:custGeom>
            <a:avLst/>
            <a:gdLst>
              <a:gd name="connsiteX0" fmla="*/ 804908 w 2984834"/>
              <a:gd name="connsiteY0" fmla="*/ 0 h 2620938"/>
              <a:gd name="connsiteX1" fmla="*/ 2179927 w 2984834"/>
              <a:gd name="connsiteY1" fmla="*/ 0 h 2620938"/>
              <a:gd name="connsiteX2" fmla="*/ 2281182 w 2984834"/>
              <a:gd name="connsiteY2" fmla="*/ 58799 h 2620938"/>
              <a:gd name="connsiteX3" fmla="*/ 2969426 w 2984834"/>
              <a:gd name="connsiteY3" fmla="*/ 1252406 h 2620938"/>
              <a:gd name="connsiteX4" fmla="*/ 2969426 w 2984834"/>
              <a:gd name="connsiteY4" fmla="*/ 1370003 h 2620938"/>
              <a:gd name="connsiteX5" fmla="*/ 2281182 w 2984834"/>
              <a:gd name="connsiteY5" fmla="*/ 2562140 h 2620938"/>
              <a:gd name="connsiteX6" fmla="*/ 2179927 w 2984834"/>
              <a:gd name="connsiteY6" fmla="*/ 2620938 h 2620938"/>
              <a:gd name="connsiteX7" fmla="*/ 804908 w 2984834"/>
              <a:gd name="connsiteY7" fmla="*/ 2620938 h 2620938"/>
              <a:gd name="connsiteX8" fmla="*/ 703652 w 2984834"/>
              <a:gd name="connsiteY8" fmla="*/ 2562140 h 2620938"/>
              <a:gd name="connsiteX9" fmla="*/ 15409 w 2984834"/>
              <a:gd name="connsiteY9" fmla="*/ 1370003 h 2620938"/>
              <a:gd name="connsiteX10" fmla="*/ 15409 w 2984834"/>
              <a:gd name="connsiteY10" fmla="*/ 1252406 h 2620938"/>
              <a:gd name="connsiteX11" fmla="*/ 703652 w 2984834"/>
              <a:gd name="connsiteY11" fmla="*/ 58799 h 2620938"/>
              <a:gd name="connsiteX12" fmla="*/ 804908 w 2984834"/>
              <a:gd name="connsiteY12" fmla="*/ 0 h 262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84834" h="2620938">
                <a:moveTo>
                  <a:pt x="804908" y="0"/>
                </a:moveTo>
                <a:cubicBezTo>
                  <a:pt x="804908" y="0"/>
                  <a:pt x="804908" y="0"/>
                  <a:pt x="2179927" y="0"/>
                </a:cubicBezTo>
                <a:cubicBezTo>
                  <a:pt x="2222483" y="0"/>
                  <a:pt x="2260638" y="22050"/>
                  <a:pt x="2281182" y="58799"/>
                </a:cubicBezTo>
                <a:cubicBezTo>
                  <a:pt x="2281182" y="58799"/>
                  <a:pt x="2281182" y="58799"/>
                  <a:pt x="2969426" y="1252406"/>
                </a:cubicBezTo>
                <a:cubicBezTo>
                  <a:pt x="2989970" y="1287685"/>
                  <a:pt x="2989970" y="1333254"/>
                  <a:pt x="2969426" y="1370003"/>
                </a:cubicBezTo>
                <a:cubicBezTo>
                  <a:pt x="2969426" y="1370003"/>
                  <a:pt x="2969426" y="1370003"/>
                  <a:pt x="2281182" y="2562140"/>
                </a:cubicBezTo>
                <a:cubicBezTo>
                  <a:pt x="2260638" y="2598889"/>
                  <a:pt x="2222483" y="2620938"/>
                  <a:pt x="2179927" y="2620938"/>
                </a:cubicBezTo>
                <a:cubicBezTo>
                  <a:pt x="2179927" y="2620938"/>
                  <a:pt x="2179927" y="2620938"/>
                  <a:pt x="804908" y="2620938"/>
                </a:cubicBezTo>
                <a:cubicBezTo>
                  <a:pt x="762351" y="2620938"/>
                  <a:pt x="724197" y="2598889"/>
                  <a:pt x="703652" y="2562140"/>
                </a:cubicBezTo>
                <a:cubicBezTo>
                  <a:pt x="703652" y="2562140"/>
                  <a:pt x="703652" y="2562140"/>
                  <a:pt x="15409" y="1370003"/>
                </a:cubicBezTo>
                <a:cubicBezTo>
                  <a:pt x="-5136" y="1333254"/>
                  <a:pt x="-5136" y="1287685"/>
                  <a:pt x="15409" y="1252406"/>
                </a:cubicBezTo>
                <a:cubicBezTo>
                  <a:pt x="15409" y="1252406"/>
                  <a:pt x="15409" y="1252406"/>
                  <a:pt x="703652" y="58799"/>
                </a:cubicBezTo>
                <a:cubicBezTo>
                  <a:pt x="724197" y="22050"/>
                  <a:pt x="762351" y="0"/>
                  <a:pt x="80490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9292424" y="-94346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9292424" y="2626336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7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7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8" y="28649"/>
                  <a:pt x="2963961" y="76397"/>
                </a:cubicBezTo>
                <a:cubicBezTo>
                  <a:pt x="2963961" y="76397"/>
                  <a:pt x="2963961" y="76397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8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7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194363" y="4411237"/>
            <a:ext cx="3878222" cy="3405410"/>
          </a:xfrm>
          <a:custGeom>
            <a:avLst/>
            <a:gdLst>
              <a:gd name="connsiteX0" fmla="*/ 1045824 w 3878222"/>
              <a:gd name="connsiteY0" fmla="*/ 0 h 3405410"/>
              <a:gd name="connsiteX1" fmla="*/ 2832399 w 3878222"/>
              <a:gd name="connsiteY1" fmla="*/ 0 h 3405410"/>
              <a:gd name="connsiteX2" fmla="*/ 2963961 w 3878222"/>
              <a:gd name="connsiteY2" fmla="*/ 76398 h 3405410"/>
              <a:gd name="connsiteX3" fmla="*/ 3858202 w 3878222"/>
              <a:gd name="connsiteY3" fmla="*/ 1627263 h 3405410"/>
              <a:gd name="connsiteX4" fmla="*/ 3858202 w 3878222"/>
              <a:gd name="connsiteY4" fmla="*/ 1780057 h 3405410"/>
              <a:gd name="connsiteX5" fmla="*/ 2963961 w 3878222"/>
              <a:gd name="connsiteY5" fmla="*/ 3329013 h 3405410"/>
              <a:gd name="connsiteX6" fmla="*/ 2832399 w 3878222"/>
              <a:gd name="connsiteY6" fmla="*/ 3405410 h 3405410"/>
              <a:gd name="connsiteX7" fmla="*/ 1045824 w 3878222"/>
              <a:gd name="connsiteY7" fmla="*/ 3405410 h 3405410"/>
              <a:gd name="connsiteX8" fmla="*/ 914262 w 3878222"/>
              <a:gd name="connsiteY8" fmla="*/ 3329013 h 3405410"/>
              <a:gd name="connsiteX9" fmla="*/ 20021 w 3878222"/>
              <a:gd name="connsiteY9" fmla="*/ 1780057 h 3405410"/>
              <a:gd name="connsiteX10" fmla="*/ 20021 w 3878222"/>
              <a:gd name="connsiteY10" fmla="*/ 1627263 h 3405410"/>
              <a:gd name="connsiteX11" fmla="*/ 914262 w 3878222"/>
              <a:gd name="connsiteY11" fmla="*/ 76398 h 3405410"/>
              <a:gd name="connsiteX12" fmla="*/ 1045824 w 3878222"/>
              <a:gd name="connsiteY12" fmla="*/ 0 h 3405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78222" h="3405410">
                <a:moveTo>
                  <a:pt x="1045824" y="0"/>
                </a:moveTo>
                <a:cubicBezTo>
                  <a:pt x="1045824" y="0"/>
                  <a:pt x="1045824" y="0"/>
                  <a:pt x="2832399" y="0"/>
                </a:cubicBezTo>
                <a:cubicBezTo>
                  <a:pt x="2887693" y="0"/>
                  <a:pt x="2937267" y="28649"/>
                  <a:pt x="2963961" y="76398"/>
                </a:cubicBezTo>
                <a:cubicBezTo>
                  <a:pt x="2963961" y="76398"/>
                  <a:pt x="2963961" y="76398"/>
                  <a:pt x="3858202" y="1627263"/>
                </a:cubicBezTo>
                <a:cubicBezTo>
                  <a:pt x="3884896" y="1673101"/>
                  <a:pt x="3884896" y="1732309"/>
                  <a:pt x="3858202" y="1780057"/>
                </a:cubicBezTo>
                <a:cubicBezTo>
                  <a:pt x="3858202" y="1780057"/>
                  <a:pt x="3858202" y="1780057"/>
                  <a:pt x="2963961" y="3329013"/>
                </a:cubicBezTo>
                <a:cubicBezTo>
                  <a:pt x="2937267" y="3376761"/>
                  <a:pt x="2887693" y="3405410"/>
                  <a:pt x="2832399" y="3405410"/>
                </a:cubicBezTo>
                <a:cubicBezTo>
                  <a:pt x="2832399" y="3405410"/>
                  <a:pt x="2832399" y="3405410"/>
                  <a:pt x="1045824" y="3405410"/>
                </a:cubicBezTo>
                <a:cubicBezTo>
                  <a:pt x="990530" y="3405410"/>
                  <a:pt x="940956" y="3376761"/>
                  <a:pt x="914262" y="3329013"/>
                </a:cubicBezTo>
                <a:cubicBezTo>
                  <a:pt x="914262" y="3329013"/>
                  <a:pt x="914262" y="3329013"/>
                  <a:pt x="20021" y="1780057"/>
                </a:cubicBezTo>
                <a:cubicBezTo>
                  <a:pt x="-6673" y="1732309"/>
                  <a:pt x="-6673" y="1673101"/>
                  <a:pt x="20021" y="1627263"/>
                </a:cubicBezTo>
                <a:cubicBezTo>
                  <a:pt x="20021" y="1627263"/>
                  <a:pt x="20021" y="1627263"/>
                  <a:pt x="914262" y="76398"/>
                </a:cubicBezTo>
                <a:cubicBezTo>
                  <a:pt x="940956" y="28649"/>
                  <a:pt x="990530" y="0"/>
                  <a:pt x="10458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44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89814" y="0"/>
            <a:ext cx="8002186" cy="5370286"/>
          </a:xfrm>
          <a:custGeom>
            <a:avLst/>
            <a:gdLst>
              <a:gd name="connsiteX0" fmla="*/ 642716 w 8002186"/>
              <a:gd name="connsiteY0" fmla="*/ 0 h 5370286"/>
              <a:gd name="connsiteX1" fmla="*/ 8002186 w 8002186"/>
              <a:gd name="connsiteY1" fmla="*/ 0 h 5370286"/>
              <a:gd name="connsiteX2" fmla="*/ 8002186 w 8002186"/>
              <a:gd name="connsiteY2" fmla="*/ 3854761 h 5370286"/>
              <a:gd name="connsiteX3" fmla="*/ 7955402 w 8002186"/>
              <a:gd name="connsiteY3" fmla="*/ 3935798 h 5370286"/>
              <a:gd name="connsiteX4" fmla="*/ 7234906 w 8002186"/>
              <a:gd name="connsiteY4" fmla="*/ 5183803 h 5370286"/>
              <a:gd name="connsiteX5" fmla="*/ 6913768 w 8002186"/>
              <a:gd name="connsiteY5" fmla="*/ 5370286 h 5370286"/>
              <a:gd name="connsiteX6" fmla="*/ 2552812 w 8002186"/>
              <a:gd name="connsiteY6" fmla="*/ 5370286 h 5370286"/>
              <a:gd name="connsiteX7" fmla="*/ 2231675 w 8002186"/>
              <a:gd name="connsiteY7" fmla="*/ 5183803 h 5370286"/>
              <a:gd name="connsiteX8" fmla="*/ 48870 w 8002186"/>
              <a:gd name="connsiteY8" fmla="*/ 1402863 h 5370286"/>
              <a:gd name="connsiteX9" fmla="*/ 48870 w 8002186"/>
              <a:gd name="connsiteY9" fmla="*/ 1029897 h 5370286"/>
              <a:gd name="connsiteX10" fmla="*/ 581781 w 8002186"/>
              <a:gd name="connsiteY10" fmla="*/ 105678 h 537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02186" h="5370286">
                <a:moveTo>
                  <a:pt x="642716" y="0"/>
                </a:moveTo>
                <a:lnTo>
                  <a:pt x="8002186" y="0"/>
                </a:lnTo>
                <a:lnTo>
                  <a:pt x="8002186" y="3854761"/>
                </a:lnTo>
                <a:lnTo>
                  <a:pt x="7955402" y="3935798"/>
                </a:lnTo>
                <a:cubicBezTo>
                  <a:pt x="7746501" y="4297645"/>
                  <a:pt x="7507757" y="4711186"/>
                  <a:pt x="7234906" y="5183803"/>
                </a:cubicBezTo>
                <a:cubicBezTo>
                  <a:pt x="7169747" y="5300355"/>
                  <a:pt x="7048739" y="5370286"/>
                  <a:pt x="6913768" y="5370286"/>
                </a:cubicBezTo>
                <a:cubicBezTo>
                  <a:pt x="6913768" y="5370286"/>
                  <a:pt x="6913768" y="5370286"/>
                  <a:pt x="2552812" y="5370286"/>
                </a:cubicBezTo>
                <a:cubicBezTo>
                  <a:pt x="2417841" y="5370286"/>
                  <a:pt x="2296833" y="5300355"/>
                  <a:pt x="2231675" y="5183803"/>
                </a:cubicBezTo>
                <a:cubicBezTo>
                  <a:pt x="2231675" y="5183803"/>
                  <a:pt x="2231675" y="5183803"/>
                  <a:pt x="48870" y="1402863"/>
                </a:cubicBezTo>
                <a:cubicBezTo>
                  <a:pt x="-16289" y="1286311"/>
                  <a:pt x="-16289" y="1141787"/>
                  <a:pt x="48870" y="1029897"/>
                </a:cubicBezTo>
                <a:cubicBezTo>
                  <a:pt x="48870" y="1029897"/>
                  <a:pt x="48870" y="1029897"/>
                  <a:pt x="581781" y="10567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8336914" y="3468610"/>
            <a:ext cx="3591731" cy="3153850"/>
          </a:xfrm>
          <a:custGeom>
            <a:avLst/>
            <a:gdLst>
              <a:gd name="connsiteX0" fmla="*/ 968567 w 3591731"/>
              <a:gd name="connsiteY0" fmla="*/ 0 h 3153850"/>
              <a:gd name="connsiteX1" fmla="*/ 2623165 w 3591731"/>
              <a:gd name="connsiteY1" fmla="*/ 0 h 3153850"/>
              <a:gd name="connsiteX2" fmla="*/ 2745008 w 3591731"/>
              <a:gd name="connsiteY2" fmla="*/ 70754 h 3153850"/>
              <a:gd name="connsiteX3" fmla="*/ 3573190 w 3591731"/>
              <a:gd name="connsiteY3" fmla="*/ 1507056 h 3153850"/>
              <a:gd name="connsiteX4" fmla="*/ 3573190 w 3591731"/>
              <a:gd name="connsiteY4" fmla="*/ 1648563 h 3153850"/>
              <a:gd name="connsiteX5" fmla="*/ 2745008 w 3591731"/>
              <a:gd name="connsiteY5" fmla="*/ 3083096 h 3153850"/>
              <a:gd name="connsiteX6" fmla="*/ 2623165 w 3591731"/>
              <a:gd name="connsiteY6" fmla="*/ 3153850 h 3153850"/>
              <a:gd name="connsiteX7" fmla="*/ 968567 w 3591731"/>
              <a:gd name="connsiteY7" fmla="*/ 3153850 h 3153850"/>
              <a:gd name="connsiteX8" fmla="*/ 846724 w 3591731"/>
              <a:gd name="connsiteY8" fmla="*/ 3083096 h 3153850"/>
              <a:gd name="connsiteX9" fmla="*/ 18542 w 3591731"/>
              <a:gd name="connsiteY9" fmla="*/ 1648563 h 3153850"/>
              <a:gd name="connsiteX10" fmla="*/ 18542 w 3591731"/>
              <a:gd name="connsiteY10" fmla="*/ 1507056 h 3153850"/>
              <a:gd name="connsiteX11" fmla="*/ 846724 w 3591731"/>
              <a:gd name="connsiteY11" fmla="*/ 70754 h 3153850"/>
              <a:gd name="connsiteX12" fmla="*/ 968567 w 3591731"/>
              <a:gd name="connsiteY12" fmla="*/ 0 h 3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1731" h="3153850">
                <a:moveTo>
                  <a:pt x="968567" y="0"/>
                </a:moveTo>
                <a:cubicBezTo>
                  <a:pt x="968567" y="0"/>
                  <a:pt x="968567" y="0"/>
                  <a:pt x="2623165" y="0"/>
                </a:cubicBezTo>
                <a:cubicBezTo>
                  <a:pt x="2674375" y="0"/>
                  <a:pt x="2720287" y="26533"/>
                  <a:pt x="2745008" y="70754"/>
                </a:cubicBezTo>
                <a:cubicBezTo>
                  <a:pt x="2745008" y="70754"/>
                  <a:pt x="2745008" y="70754"/>
                  <a:pt x="3573190" y="1507056"/>
                </a:cubicBezTo>
                <a:cubicBezTo>
                  <a:pt x="3597912" y="1549508"/>
                  <a:pt x="3597912" y="1604342"/>
                  <a:pt x="3573190" y="1648563"/>
                </a:cubicBezTo>
                <a:cubicBezTo>
                  <a:pt x="3573190" y="1648563"/>
                  <a:pt x="3573190" y="1648563"/>
                  <a:pt x="2745008" y="3083096"/>
                </a:cubicBezTo>
                <a:cubicBezTo>
                  <a:pt x="2720287" y="3127317"/>
                  <a:pt x="2674375" y="3153850"/>
                  <a:pt x="2623165" y="3153850"/>
                </a:cubicBezTo>
                <a:cubicBezTo>
                  <a:pt x="2623165" y="3153850"/>
                  <a:pt x="2623165" y="3153850"/>
                  <a:pt x="968567" y="3153850"/>
                </a:cubicBezTo>
                <a:cubicBezTo>
                  <a:pt x="917358" y="3153850"/>
                  <a:pt x="871446" y="3127317"/>
                  <a:pt x="846724" y="3083096"/>
                </a:cubicBezTo>
                <a:cubicBezTo>
                  <a:pt x="846724" y="3083096"/>
                  <a:pt x="846724" y="3083096"/>
                  <a:pt x="18542" y="1648563"/>
                </a:cubicBezTo>
                <a:cubicBezTo>
                  <a:pt x="-6180" y="1604342"/>
                  <a:pt x="-6180" y="1549508"/>
                  <a:pt x="18542" y="1507056"/>
                </a:cubicBezTo>
                <a:cubicBezTo>
                  <a:pt x="18542" y="1507056"/>
                  <a:pt x="18542" y="1507056"/>
                  <a:pt x="846724" y="70754"/>
                </a:cubicBezTo>
                <a:cubicBezTo>
                  <a:pt x="871446" y="26533"/>
                  <a:pt x="917358" y="0"/>
                  <a:pt x="9685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41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7574130" y="551024"/>
            <a:ext cx="4617871" cy="5755952"/>
          </a:xfrm>
          <a:custGeom>
            <a:avLst/>
            <a:gdLst>
              <a:gd name="connsiteX0" fmla="*/ 1767689 w 4617871"/>
              <a:gd name="connsiteY0" fmla="*/ 0 h 5755952"/>
              <a:gd name="connsiteX1" fmla="*/ 4513076 w 4617871"/>
              <a:gd name="connsiteY1" fmla="*/ 0 h 5755952"/>
              <a:gd name="connsiteX2" fmla="*/ 4617871 w 4617871"/>
              <a:gd name="connsiteY2" fmla="*/ 0 h 5755952"/>
              <a:gd name="connsiteX3" fmla="*/ 4617871 w 4617871"/>
              <a:gd name="connsiteY3" fmla="*/ 5755952 h 5755952"/>
              <a:gd name="connsiteX4" fmla="*/ 4534548 w 4617871"/>
              <a:gd name="connsiteY4" fmla="*/ 5755952 h 5755952"/>
              <a:gd name="connsiteX5" fmla="*/ 1767689 w 4617871"/>
              <a:gd name="connsiteY5" fmla="*/ 5755952 h 5755952"/>
              <a:gd name="connsiteX6" fmla="*/ 1545318 w 4617871"/>
              <a:gd name="connsiteY6" fmla="*/ 5626823 h 5755952"/>
              <a:gd name="connsiteX7" fmla="*/ 33840 w 4617871"/>
              <a:gd name="connsiteY7" fmla="*/ 3008720 h 5755952"/>
              <a:gd name="connsiteX8" fmla="*/ 33840 w 4617871"/>
              <a:gd name="connsiteY8" fmla="*/ 2750461 h 5755952"/>
              <a:gd name="connsiteX9" fmla="*/ 1545318 w 4617871"/>
              <a:gd name="connsiteY9" fmla="*/ 129130 h 5755952"/>
              <a:gd name="connsiteX10" fmla="*/ 1767689 w 4617871"/>
              <a:gd name="connsiteY10" fmla="*/ 0 h 5755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17871" h="5755952">
                <a:moveTo>
                  <a:pt x="1767689" y="0"/>
                </a:moveTo>
                <a:cubicBezTo>
                  <a:pt x="1767689" y="0"/>
                  <a:pt x="1767689" y="0"/>
                  <a:pt x="4513076" y="0"/>
                </a:cubicBezTo>
                <a:lnTo>
                  <a:pt x="4617871" y="0"/>
                </a:lnTo>
                <a:lnTo>
                  <a:pt x="4617871" y="5755952"/>
                </a:lnTo>
                <a:lnTo>
                  <a:pt x="4534548" y="5755952"/>
                </a:lnTo>
                <a:cubicBezTo>
                  <a:pt x="4209425" y="5755952"/>
                  <a:pt x="3466288" y="5755952"/>
                  <a:pt x="1767689" y="5755952"/>
                </a:cubicBezTo>
                <a:cubicBezTo>
                  <a:pt x="1674228" y="5755952"/>
                  <a:pt x="1590436" y="5707529"/>
                  <a:pt x="1545318" y="5626823"/>
                </a:cubicBezTo>
                <a:cubicBezTo>
                  <a:pt x="1545318" y="5626823"/>
                  <a:pt x="1545318" y="5626823"/>
                  <a:pt x="33840" y="3008720"/>
                </a:cubicBezTo>
                <a:cubicBezTo>
                  <a:pt x="-11279" y="2928014"/>
                  <a:pt x="-11279" y="2827938"/>
                  <a:pt x="33840" y="2750461"/>
                </a:cubicBezTo>
                <a:cubicBezTo>
                  <a:pt x="33840" y="2750461"/>
                  <a:pt x="33840" y="2750461"/>
                  <a:pt x="1545318" y="129130"/>
                </a:cubicBezTo>
                <a:cubicBezTo>
                  <a:pt x="1590436" y="48424"/>
                  <a:pt x="1674228" y="0"/>
                  <a:pt x="17676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9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Grp="1"/>
          </p:cNvSpPr>
          <p:nvPr>
            <p:ph type="pic" sz="quarter" idx="11"/>
          </p:nvPr>
        </p:nvSpPr>
        <p:spPr>
          <a:xfrm>
            <a:off x="622319" y="1499111"/>
            <a:ext cx="4399318" cy="4664538"/>
          </a:xfrm>
          <a:custGeom>
            <a:avLst/>
            <a:gdLst>
              <a:gd name="connsiteX0" fmla="*/ 0 w 4399318"/>
              <a:gd name="connsiteY0" fmla="*/ 0 h 4664538"/>
              <a:gd name="connsiteX1" fmla="*/ 3511379 w 4399318"/>
              <a:gd name="connsiteY1" fmla="*/ 0 h 4664538"/>
              <a:gd name="connsiteX2" fmla="*/ 3622390 w 4399318"/>
              <a:gd name="connsiteY2" fmla="*/ 192524 h 4664538"/>
              <a:gd name="connsiteX3" fmla="*/ 4336771 w 4399318"/>
              <a:gd name="connsiteY3" fmla="*/ 1431465 h 4664538"/>
              <a:gd name="connsiteX4" fmla="*/ 4336771 w 4399318"/>
              <a:gd name="connsiteY4" fmla="*/ 1908821 h 4664538"/>
              <a:gd name="connsiteX5" fmla="*/ 2838266 w 4399318"/>
              <a:gd name="connsiteY5" fmla="*/ 4504453 h 4664538"/>
              <a:gd name="connsiteX6" fmla="*/ 2745846 w 4399318"/>
              <a:gd name="connsiteY6" fmla="*/ 4664538 h 4664538"/>
              <a:gd name="connsiteX7" fmla="*/ 0 w 4399318"/>
              <a:gd name="connsiteY7" fmla="*/ 4664538 h 466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9318" h="4664538">
                <a:moveTo>
                  <a:pt x="0" y="0"/>
                </a:moveTo>
                <a:lnTo>
                  <a:pt x="3511379" y="0"/>
                </a:lnTo>
                <a:lnTo>
                  <a:pt x="3622390" y="192524"/>
                </a:lnTo>
                <a:cubicBezTo>
                  <a:pt x="3837497" y="565581"/>
                  <a:pt x="4074857" y="977231"/>
                  <a:pt x="4336771" y="1431465"/>
                </a:cubicBezTo>
                <a:cubicBezTo>
                  <a:pt x="4420167" y="1574672"/>
                  <a:pt x="4420167" y="1759647"/>
                  <a:pt x="4336771" y="1908821"/>
                </a:cubicBezTo>
                <a:cubicBezTo>
                  <a:pt x="4336771" y="1908821"/>
                  <a:pt x="4336771" y="1908821"/>
                  <a:pt x="2838266" y="4504453"/>
                </a:cubicBezTo>
                <a:lnTo>
                  <a:pt x="2745846" y="4664538"/>
                </a:lnTo>
                <a:lnTo>
                  <a:pt x="0" y="46645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488237" cy="6858000"/>
          </a:xfrm>
          <a:custGeom>
            <a:avLst/>
            <a:gdLst>
              <a:gd name="connsiteX0" fmla="*/ 0 w 4488237"/>
              <a:gd name="connsiteY0" fmla="*/ 0 h 6858000"/>
              <a:gd name="connsiteX1" fmla="*/ 2735900 w 4488237"/>
              <a:gd name="connsiteY1" fmla="*/ 0 h 6858000"/>
              <a:gd name="connsiteX2" fmla="*/ 2810552 w 4488237"/>
              <a:gd name="connsiteY2" fmla="*/ 129467 h 6858000"/>
              <a:gd name="connsiteX3" fmla="*/ 4425690 w 4488237"/>
              <a:gd name="connsiteY3" fmla="*/ 2930576 h 6858000"/>
              <a:gd name="connsiteX4" fmla="*/ 4425690 w 4488237"/>
              <a:gd name="connsiteY4" fmla="*/ 3407932 h 6858000"/>
              <a:gd name="connsiteX5" fmla="*/ 2554094 w 4488237"/>
              <a:gd name="connsiteY5" fmla="*/ 6649814 h 6858000"/>
              <a:gd name="connsiteX6" fmla="*/ 2433904 w 4488237"/>
              <a:gd name="connsiteY6" fmla="*/ 6858000 h 6858000"/>
              <a:gd name="connsiteX7" fmla="*/ 0 w 448823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8237" h="6858000">
                <a:moveTo>
                  <a:pt x="0" y="0"/>
                </a:moveTo>
                <a:lnTo>
                  <a:pt x="2735900" y="0"/>
                </a:lnTo>
                <a:lnTo>
                  <a:pt x="2810552" y="129467"/>
                </a:lnTo>
                <a:cubicBezTo>
                  <a:pt x="3203423" y="810817"/>
                  <a:pt x="3727252" y="1719285"/>
                  <a:pt x="4425690" y="2930576"/>
                </a:cubicBezTo>
                <a:cubicBezTo>
                  <a:pt x="4509086" y="3073783"/>
                  <a:pt x="4509086" y="3258758"/>
                  <a:pt x="4425690" y="3407932"/>
                </a:cubicBezTo>
                <a:cubicBezTo>
                  <a:pt x="4425690" y="3407932"/>
                  <a:pt x="4425690" y="3407932"/>
                  <a:pt x="2554094" y="6649814"/>
                </a:cubicBezTo>
                <a:lnTo>
                  <a:pt x="24339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7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7366496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81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5832476" y="1748173"/>
            <a:ext cx="5411186" cy="4114804"/>
          </a:xfrm>
          <a:custGeom>
            <a:avLst/>
            <a:gdLst>
              <a:gd name="connsiteX0" fmla="*/ 7158415 w 9033253"/>
              <a:gd name="connsiteY0" fmla="*/ 4851400 h 6869113"/>
              <a:gd name="connsiteX1" fmla="*/ 7391778 w 9033253"/>
              <a:gd name="connsiteY1" fmla="*/ 4851400 h 6869113"/>
              <a:gd name="connsiteX2" fmla="*/ 7391778 w 9033253"/>
              <a:gd name="connsiteY2" fmla="*/ 5548313 h 6869113"/>
              <a:gd name="connsiteX3" fmla="*/ 8315702 w 9033253"/>
              <a:gd name="connsiteY3" fmla="*/ 5548313 h 6869113"/>
              <a:gd name="connsiteX4" fmla="*/ 8315702 w 9033253"/>
              <a:gd name="connsiteY4" fmla="*/ 4851400 h 6869113"/>
              <a:gd name="connsiteX5" fmla="*/ 8549065 w 9033253"/>
              <a:gd name="connsiteY5" fmla="*/ 4851400 h 6869113"/>
              <a:gd name="connsiteX6" fmla="*/ 8549065 w 9033253"/>
              <a:gd name="connsiteY6" fmla="*/ 6473825 h 6869113"/>
              <a:gd name="connsiteX7" fmla="*/ 8315702 w 9033253"/>
              <a:gd name="connsiteY7" fmla="*/ 6473825 h 6869113"/>
              <a:gd name="connsiteX8" fmla="*/ 8315702 w 9033253"/>
              <a:gd name="connsiteY8" fmla="*/ 5748338 h 6869113"/>
              <a:gd name="connsiteX9" fmla="*/ 7391778 w 9033253"/>
              <a:gd name="connsiteY9" fmla="*/ 5748338 h 6869113"/>
              <a:gd name="connsiteX10" fmla="*/ 7391778 w 9033253"/>
              <a:gd name="connsiteY10" fmla="*/ 6473825 h 6869113"/>
              <a:gd name="connsiteX11" fmla="*/ 7158415 w 9033253"/>
              <a:gd name="connsiteY11" fmla="*/ 6473825 h 6869113"/>
              <a:gd name="connsiteX12" fmla="*/ 3284915 w 9033253"/>
              <a:gd name="connsiteY12" fmla="*/ 4851400 h 6869113"/>
              <a:gd name="connsiteX13" fmla="*/ 3519865 w 9033253"/>
              <a:gd name="connsiteY13" fmla="*/ 4851400 h 6869113"/>
              <a:gd name="connsiteX14" fmla="*/ 3519865 w 9033253"/>
              <a:gd name="connsiteY14" fmla="*/ 6473825 h 6869113"/>
              <a:gd name="connsiteX15" fmla="*/ 3284915 w 9033253"/>
              <a:gd name="connsiteY15" fmla="*/ 6473825 h 6869113"/>
              <a:gd name="connsiteX16" fmla="*/ 5660651 w 9033253"/>
              <a:gd name="connsiteY16" fmla="*/ 4833938 h 6869113"/>
              <a:gd name="connsiteX17" fmla="*/ 6183605 w 9033253"/>
              <a:gd name="connsiteY17" fmla="*/ 4979026 h 6869113"/>
              <a:gd name="connsiteX18" fmla="*/ 6105718 w 9033253"/>
              <a:gd name="connsiteY18" fmla="*/ 5163176 h 6869113"/>
              <a:gd name="connsiteX19" fmla="*/ 5660651 w 9033253"/>
              <a:gd name="connsiteY19" fmla="*/ 5029249 h 6869113"/>
              <a:gd name="connsiteX20" fmla="*/ 5271217 w 9033253"/>
              <a:gd name="connsiteY20" fmla="*/ 5285943 h 6869113"/>
              <a:gd name="connsiteX21" fmla="*/ 6250365 w 9033253"/>
              <a:gd name="connsiteY21" fmla="*/ 6033703 h 6869113"/>
              <a:gd name="connsiteX22" fmla="*/ 5621708 w 9033253"/>
              <a:gd name="connsiteY22" fmla="*/ 6491288 h 6869113"/>
              <a:gd name="connsiteX23" fmla="*/ 5004177 w 9033253"/>
              <a:gd name="connsiteY23" fmla="*/ 6290397 h 6869113"/>
              <a:gd name="connsiteX24" fmla="*/ 5087627 w 9033253"/>
              <a:gd name="connsiteY24" fmla="*/ 6106247 h 6869113"/>
              <a:gd name="connsiteX25" fmla="*/ 5621708 w 9033253"/>
              <a:gd name="connsiteY25" fmla="*/ 6295978 h 6869113"/>
              <a:gd name="connsiteX26" fmla="*/ 6022268 w 9033253"/>
              <a:gd name="connsiteY26" fmla="*/ 6044864 h 6869113"/>
              <a:gd name="connsiteX27" fmla="*/ 5043121 w 9033253"/>
              <a:gd name="connsiteY27" fmla="*/ 5297103 h 6869113"/>
              <a:gd name="connsiteX28" fmla="*/ 5660651 w 9033253"/>
              <a:gd name="connsiteY28" fmla="*/ 4833938 h 6869113"/>
              <a:gd name="connsiteX29" fmla="*/ 6740902 w 9033253"/>
              <a:gd name="connsiteY29" fmla="*/ 4762500 h 6869113"/>
              <a:gd name="connsiteX30" fmla="*/ 6807577 w 9033253"/>
              <a:gd name="connsiteY30" fmla="*/ 4829379 h 6869113"/>
              <a:gd name="connsiteX31" fmla="*/ 6807577 w 9033253"/>
              <a:gd name="connsiteY31" fmla="*/ 6780009 h 6869113"/>
              <a:gd name="connsiteX32" fmla="*/ 6740902 w 9033253"/>
              <a:gd name="connsiteY32" fmla="*/ 6846888 h 6869113"/>
              <a:gd name="connsiteX33" fmla="*/ 6674227 w 9033253"/>
              <a:gd name="connsiteY33" fmla="*/ 6780009 h 6869113"/>
              <a:gd name="connsiteX34" fmla="*/ 6674227 w 9033253"/>
              <a:gd name="connsiteY34" fmla="*/ 4829379 h 6869113"/>
              <a:gd name="connsiteX35" fmla="*/ 6740902 w 9033253"/>
              <a:gd name="connsiteY35" fmla="*/ 4762500 h 6869113"/>
              <a:gd name="connsiteX36" fmla="*/ 4515227 w 9033253"/>
              <a:gd name="connsiteY36" fmla="*/ 4762500 h 6869113"/>
              <a:gd name="connsiteX37" fmla="*/ 4581902 w 9033253"/>
              <a:gd name="connsiteY37" fmla="*/ 4829379 h 6869113"/>
              <a:gd name="connsiteX38" fmla="*/ 4581902 w 9033253"/>
              <a:gd name="connsiteY38" fmla="*/ 6780009 h 6869113"/>
              <a:gd name="connsiteX39" fmla="*/ 4515227 w 9033253"/>
              <a:gd name="connsiteY39" fmla="*/ 6846888 h 6869113"/>
              <a:gd name="connsiteX40" fmla="*/ 4448552 w 9033253"/>
              <a:gd name="connsiteY40" fmla="*/ 6780009 h 6869113"/>
              <a:gd name="connsiteX41" fmla="*/ 4448552 w 9033253"/>
              <a:gd name="connsiteY41" fmla="*/ 4829379 h 6869113"/>
              <a:gd name="connsiteX42" fmla="*/ 4515227 w 9033253"/>
              <a:gd name="connsiteY42" fmla="*/ 4762500 h 6869113"/>
              <a:gd name="connsiteX43" fmla="*/ 7018817 w 9033253"/>
              <a:gd name="connsiteY43" fmla="*/ 4483100 h 6869113"/>
              <a:gd name="connsiteX44" fmla="*/ 8966476 w 9033253"/>
              <a:gd name="connsiteY44" fmla="*/ 4483100 h 6869113"/>
              <a:gd name="connsiteX45" fmla="*/ 9033253 w 9033253"/>
              <a:gd name="connsiteY45" fmla="*/ 4549775 h 6869113"/>
              <a:gd name="connsiteX46" fmla="*/ 8966476 w 9033253"/>
              <a:gd name="connsiteY46" fmla="*/ 4616450 h 6869113"/>
              <a:gd name="connsiteX47" fmla="*/ 7018817 w 9033253"/>
              <a:gd name="connsiteY47" fmla="*/ 4616450 h 6869113"/>
              <a:gd name="connsiteX48" fmla="*/ 6952040 w 9033253"/>
              <a:gd name="connsiteY48" fmla="*/ 4549775 h 6869113"/>
              <a:gd name="connsiteX49" fmla="*/ 7018817 w 9033253"/>
              <a:gd name="connsiteY49" fmla="*/ 4483100 h 6869113"/>
              <a:gd name="connsiteX50" fmla="*/ 4793158 w 9033253"/>
              <a:gd name="connsiteY50" fmla="*/ 4483100 h 6869113"/>
              <a:gd name="connsiteX51" fmla="*/ 6462972 w 9033253"/>
              <a:gd name="connsiteY51" fmla="*/ 4483100 h 6869113"/>
              <a:gd name="connsiteX52" fmla="*/ 6529765 w 9033253"/>
              <a:gd name="connsiteY52" fmla="*/ 4549775 h 6869113"/>
              <a:gd name="connsiteX53" fmla="*/ 6462972 w 9033253"/>
              <a:gd name="connsiteY53" fmla="*/ 4616450 h 6869113"/>
              <a:gd name="connsiteX54" fmla="*/ 4793158 w 9033253"/>
              <a:gd name="connsiteY54" fmla="*/ 4616450 h 6869113"/>
              <a:gd name="connsiteX55" fmla="*/ 4726365 w 9033253"/>
              <a:gd name="connsiteY55" fmla="*/ 4549775 h 6869113"/>
              <a:gd name="connsiteX56" fmla="*/ 4793158 w 9033253"/>
              <a:gd name="connsiteY56" fmla="*/ 4483100 h 6869113"/>
              <a:gd name="connsiteX57" fmla="*/ 5628063 w 9033253"/>
              <a:gd name="connsiteY57" fmla="*/ 2860674 h 6869113"/>
              <a:gd name="connsiteX58" fmla="*/ 5277226 w 9033253"/>
              <a:gd name="connsiteY58" fmla="*/ 3652837 h 6869113"/>
              <a:gd name="connsiteX59" fmla="*/ 5972551 w 9033253"/>
              <a:gd name="connsiteY59" fmla="*/ 3652837 h 6869113"/>
              <a:gd name="connsiteX60" fmla="*/ 7418764 w 9033253"/>
              <a:gd name="connsiteY60" fmla="*/ 2822574 h 6869113"/>
              <a:gd name="connsiteX61" fmla="*/ 7418764 w 9033253"/>
              <a:gd name="connsiteY61" fmla="*/ 3552824 h 6869113"/>
              <a:gd name="connsiteX62" fmla="*/ 7808070 w 9033253"/>
              <a:gd name="connsiteY62" fmla="*/ 3552824 h 6869113"/>
              <a:gd name="connsiteX63" fmla="*/ 8258552 w 9033253"/>
              <a:gd name="connsiteY63" fmla="*/ 3190486 h 6869113"/>
              <a:gd name="connsiteX64" fmla="*/ 7808070 w 9033253"/>
              <a:gd name="connsiteY64" fmla="*/ 2822574 h 6869113"/>
              <a:gd name="connsiteX65" fmla="*/ 7418764 w 9033253"/>
              <a:gd name="connsiteY65" fmla="*/ 2822574 h 6869113"/>
              <a:gd name="connsiteX66" fmla="*/ 7185402 w 9033253"/>
              <a:gd name="connsiteY66" fmla="*/ 2620963 h 6869113"/>
              <a:gd name="connsiteX67" fmla="*/ 7819569 w 9033253"/>
              <a:gd name="connsiteY67" fmla="*/ 2620963 h 6869113"/>
              <a:gd name="connsiteX68" fmla="*/ 8492676 w 9033253"/>
              <a:gd name="connsiteY68" fmla="*/ 3189649 h 6869113"/>
              <a:gd name="connsiteX69" fmla="*/ 8136652 w 9033253"/>
              <a:gd name="connsiteY69" fmla="*/ 3697004 h 6869113"/>
              <a:gd name="connsiteX70" fmla="*/ 8520490 w 9033253"/>
              <a:gd name="connsiteY70" fmla="*/ 4243388 h 6869113"/>
              <a:gd name="connsiteX71" fmla="*/ 8270161 w 9033253"/>
              <a:gd name="connsiteY71" fmla="*/ 4243388 h 6869113"/>
              <a:gd name="connsiteX72" fmla="*/ 7919700 w 9033253"/>
              <a:gd name="connsiteY72" fmla="*/ 3747182 h 6869113"/>
              <a:gd name="connsiteX73" fmla="*/ 7819569 w 9033253"/>
              <a:gd name="connsiteY73" fmla="*/ 3752758 h 6869113"/>
              <a:gd name="connsiteX74" fmla="*/ 7419042 w 9033253"/>
              <a:gd name="connsiteY74" fmla="*/ 3752758 h 6869113"/>
              <a:gd name="connsiteX75" fmla="*/ 7419042 w 9033253"/>
              <a:gd name="connsiteY75" fmla="*/ 4243388 h 6869113"/>
              <a:gd name="connsiteX76" fmla="*/ 7185402 w 9033253"/>
              <a:gd name="connsiteY76" fmla="*/ 4243388 h 6869113"/>
              <a:gd name="connsiteX77" fmla="*/ 7185402 w 9033253"/>
              <a:gd name="connsiteY77" fmla="*/ 2620963 h 6869113"/>
              <a:gd name="connsiteX78" fmla="*/ 5510590 w 9033253"/>
              <a:gd name="connsiteY78" fmla="*/ 2620963 h 6869113"/>
              <a:gd name="connsiteX79" fmla="*/ 5739190 w 9033253"/>
              <a:gd name="connsiteY79" fmla="*/ 2620963 h 6869113"/>
              <a:gd name="connsiteX80" fmla="*/ 6472615 w 9033253"/>
              <a:gd name="connsiteY80" fmla="*/ 4243388 h 6869113"/>
              <a:gd name="connsiteX81" fmla="*/ 6234490 w 9033253"/>
              <a:gd name="connsiteY81" fmla="*/ 4243388 h 6869113"/>
              <a:gd name="connsiteX82" fmla="*/ 6056690 w 9033253"/>
              <a:gd name="connsiteY82" fmla="*/ 3836988 h 6869113"/>
              <a:gd name="connsiteX83" fmla="*/ 5193090 w 9033253"/>
              <a:gd name="connsiteY83" fmla="*/ 3836988 h 6869113"/>
              <a:gd name="connsiteX84" fmla="*/ 5015290 w 9033253"/>
              <a:gd name="connsiteY84" fmla="*/ 4243388 h 6869113"/>
              <a:gd name="connsiteX85" fmla="*/ 4781927 w 9033253"/>
              <a:gd name="connsiteY85" fmla="*/ 4243388 h 6869113"/>
              <a:gd name="connsiteX86" fmla="*/ 6740902 w 9033253"/>
              <a:gd name="connsiteY86" fmla="*/ 2532064 h 6869113"/>
              <a:gd name="connsiteX87" fmla="*/ 6807577 w 9033253"/>
              <a:gd name="connsiteY87" fmla="*/ 2598974 h 6869113"/>
              <a:gd name="connsiteX88" fmla="*/ 6807577 w 9033253"/>
              <a:gd name="connsiteY88" fmla="*/ 4271728 h 6869113"/>
              <a:gd name="connsiteX89" fmla="*/ 6740902 w 9033253"/>
              <a:gd name="connsiteY89" fmla="*/ 4338638 h 6869113"/>
              <a:gd name="connsiteX90" fmla="*/ 6674227 w 9033253"/>
              <a:gd name="connsiteY90" fmla="*/ 4271728 h 6869113"/>
              <a:gd name="connsiteX91" fmla="*/ 6674227 w 9033253"/>
              <a:gd name="connsiteY91" fmla="*/ 2598974 h 6869113"/>
              <a:gd name="connsiteX92" fmla="*/ 6740902 w 9033253"/>
              <a:gd name="connsiteY92" fmla="*/ 2532064 h 6869113"/>
              <a:gd name="connsiteX93" fmla="*/ 7018817 w 9033253"/>
              <a:gd name="connsiteY93" fmla="*/ 2252663 h 6869113"/>
              <a:gd name="connsiteX94" fmla="*/ 8966476 w 9033253"/>
              <a:gd name="connsiteY94" fmla="*/ 2252663 h 6869113"/>
              <a:gd name="connsiteX95" fmla="*/ 9033253 w 9033253"/>
              <a:gd name="connsiteY95" fmla="*/ 2320133 h 6869113"/>
              <a:gd name="connsiteX96" fmla="*/ 8966476 w 9033253"/>
              <a:gd name="connsiteY96" fmla="*/ 2387602 h 6869113"/>
              <a:gd name="connsiteX97" fmla="*/ 7018817 w 9033253"/>
              <a:gd name="connsiteY97" fmla="*/ 2387602 h 6869113"/>
              <a:gd name="connsiteX98" fmla="*/ 6952040 w 9033253"/>
              <a:gd name="connsiteY98" fmla="*/ 2320133 h 6869113"/>
              <a:gd name="connsiteX99" fmla="*/ 7018817 w 9033253"/>
              <a:gd name="connsiteY99" fmla="*/ 2252663 h 6869113"/>
              <a:gd name="connsiteX100" fmla="*/ 4793158 w 9033253"/>
              <a:gd name="connsiteY100" fmla="*/ 2252663 h 6869113"/>
              <a:gd name="connsiteX101" fmla="*/ 6462972 w 9033253"/>
              <a:gd name="connsiteY101" fmla="*/ 2252663 h 6869113"/>
              <a:gd name="connsiteX102" fmla="*/ 6529765 w 9033253"/>
              <a:gd name="connsiteY102" fmla="*/ 2320133 h 6869113"/>
              <a:gd name="connsiteX103" fmla="*/ 6462972 w 9033253"/>
              <a:gd name="connsiteY103" fmla="*/ 2387602 h 6869113"/>
              <a:gd name="connsiteX104" fmla="*/ 4793158 w 9033253"/>
              <a:gd name="connsiteY104" fmla="*/ 2387602 h 6869113"/>
              <a:gd name="connsiteX105" fmla="*/ 4726365 w 9033253"/>
              <a:gd name="connsiteY105" fmla="*/ 2320133 h 6869113"/>
              <a:gd name="connsiteX106" fmla="*/ 4793158 w 9033253"/>
              <a:gd name="connsiteY106" fmla="*/ 2252663 h 6869113"/>
              <a:gd name="connsiteX107" fmla="*/ 5628063 w 9033253"/>
              <a:gd name="connsiteY107" fmla="*/ 630237 h 6869113"/>
              <a:gd name="connsiteX108" fmla="*/ 5277226 w 9033253"/>
              <a:gd name="connsiteY108" fmla="*/ 1422400 h 6869113"/>
              <a:gd name="connsiteX109" fmla="*/ 5972551 w 9033253"/>
              <a:gd name="connsiteY109" fmla="*/ 1422400 h 6869113"/>
              <a:gd name="connsiteX110" fmla="*/ 5510590 w 9033253"/>
              <a:gd name="connsiteY110" fmla="*/ 390526 h 6869113"/>
              <a:gd name="connsiteX111" fmla="*/ 5739190 w 9033253"/>
              <a:gd name="connsiteY111" fmla="*/ 390526 h 6869113"/>
              <a:gd name="connsiteX112" fmla="*/ 6472615 w 9033253"/>
              <a:gd name="connsiteY112" fmla="*/ 2012951 h 6869113"/>
              <a:gd name="connsiteX113" fmla="*/ 6234490 w 9033253"/>
              <a:gd name="connsiteY113" fmla="*/ 2012951 h 6869113"/>
              <a:gd name="connsiteX114" fmla="*/ 6056690 w 9033253"/>
              <a:gd name="connsiteY114" fmla="*/ 1606551 h 6869113"/>
              <a:gd name="connsiteX115" fmla="*/ 5193090 w 9033253"/>
              <a:gd name="connsiteY115" fmla="*/ 1606551 h 6869113"/>
              <a:gd name="connsiteX116" fmla="*/ 5015290 w 9033253"/>
              <a:gd name="connsiteY116" fmla="*/ 2012951 h 6869113"/>
              <a:gd name="connsiteX117" fmla="*/ 4781927 w 9033253"/>
              <a:gd name="connsiteY117" fmla="*/ 2012951 h 6869113"/>
              <a:gd name="connsiteX118" fmla="*/ 6990140 w 9033253"/>
              <a:gd name="connsiteY118" fmla="*/ 390525 h 6869113"/>
              <a:gd name="connsiteX119" fmla="*/ 7180640 w 9033253"/>
              <a:gd name="connsiteY119" fmla="*/ 390525 h 6869113"/>
              <a:gd name="connsiteX120" fmla="*/ 7858503 w 9033253"/>
              <a:gd name="connsiteY120" fmla="*/ 1533526 h 6869113"/>
              <a:gd name="connsiteX121" fmla="*/ 8520490 w 9033253"/>
              <a:gd name="connsiteY121" fmla="*/ 390525 h 6869113"/>
              <a:gd name="connsiteX122" fmla="*/ 8709403 w 9033253"/>
              <a:gd name="connsiteY122" fmla="*/ 390525 h 6869113"/>
              <a:gd name="connsiteX123" fmla="*/ 8715753 w 9033253"/>
              <a:gd name="connsiteY123" fmla="*/ 2012951 h 6869113"/>
              <a:gd name="connsiteX124" fmla="*/ 8493503 w 9033253"/>
              <a:gd name="connsiteY124" fmla="*/ 2012951 h 6869113"/>
              <a:gd name="connsiteX125" fmla="*/ 8487153 w 9033253"/>
              <a:gd name="connsiteY125" fmla="*/ 831850 h 6869113"/>
              <a:gd name="connsiteX126" fmla="*/ 7902953 w 9033253"/>
              <a:gd name="connsiteY126" fmla="*/ 1817688 h 6869113"/>
              <a:gd name="connsiteX127" fmla="*/ 7798178 w 9033253"/>
              <a:gd name="connsiteY127" fmla="*/ 1817688 h 6869113"/>
              <a:gd name="connsiteX128" fmla="*/ 7213978 w 9033253"/>
              <a:gd name="connsiteY128" fmla="*/ 836613 h 6869113"/>
              <a:gd name="connsiteX129" fmla="*/ 7213978 w 9033253"/>
              <a:gd name="connsiteY129" fmla="*/ 2012951 h 6869113"/>
              <a:gd name="connsiteX130" fmla="*/ 6990140 w 9033253"/>
              <a:gd name="connsiteY130" fmla="*/ 2012951 h 6869113"/>
              <a:gd name="connsiteX131" fmla="*/ 6740902 w 9033253"/>
              <a:gd name="connsiteY131" fmla="*/ 23814 h 6869113"/>
              <a:gd name="connsiteX132" fmla="*/ 6807577 w 9033253"/>
              <a:gd name="connsiteY132" fmla="*/ 90693 h 6869113"/>
              <a:gd name="connsiteX133" fmla="*/ 6807577 w 9033253"/>
              <a:gd name="connsiteY133" fmla="*/ 2041324 h 6869113"/>
              <a:gd name="connsiteX134" fmla="*/ 6740902 w 9033253"/>
              <a:gd name="connsiteY134" fmla="*/ 2108203 h 6869113"/>
              <a:gd name="connsiteX135" fmla="*/ 6674227 w 9033253"/>
              <a:gd name="connsiteY135" fmla="*/ 2041324 h 6869113"/>
              <a:gd name="connsiteX136" fmla="*/ 6674227 w 9033253"/>
              <a:gd name="connsiteY136" fmla="*/ 90693 h 6869113"/>
              <a:gd name="connsiteX137" fmla="*/ 6740902 w 9033253"/>
              <a:gd name="connsiteY137" fmla="*/ 23814 h 6869113"/>
              <a:gd name="connsiteX138" fmla="*/ 2117122 w 9033253"/>
              <a:gd name="connsiteY138" fmla="*/ 0 h 6869113"/>
              <a:gd name="connsiteX139" fmla="*/ 2456529 w 9033253"/>
              <a:gd name="connsiteY139" fmla="*/ 0 h 6869113"/>
              <a:gd name="connsiteX140" fmla="*/ 4426203 w 9033253"/>
              <a:gd name="connsiteY140" fmla="*/ 0 h 6869113"/>
              <a:gd name="connsiteX141" fmla="*/ 4515228 w 9033253"/>
              <a:gd name="connsiteY141" fmla="*/ 89209 h 6869113"/>
              <a:gd name="connsiteX142" fmla="*/ 4515228 w 9033253"/>
              <a:gd name="connsiteY142" fmla="*/ 4460463 h 6869113"/>
              <a:gd name="connsiteX143" fmla="*/ 4426203 w 9033253"/>
              <a:gd name="connsiteY143" fmla="*/ 4549672 h 6869113"/>
              <a:gd name="connsiteX144" fmla="*/ 2634578 w 9033253"/>
              <a:gd name="connsiteY144" fmla="*/ 4549672 h 6869113"/>
              <a:gd name="connsiteX145" fmla="*/ 2545554 w 9033253"/>
              <a:gd name="connsiteY145" fmla="*/ 4549672 h 6869113"/>
              <a:gd name="connsiteX146" fmla="*/ 2456529 w 9033253"/>
              <a:gd name="connsiteY146" fmla="*/ 4638881 h 6869113"/>
              <a:gd name="connsiteX147" fmla="*/ 2456529 w 9033253"/>
              <a:gd name="connsiteY147" fmla="*/ 4739242 h 6869113"/>
              <a:gd name="connsiteX148" fmla="*/ 2456529 w 9033253"/>
              <a:gd name="connsiteY148" fmla="*/ 6779904 h 6869113"/>
              <a:gd name="connsiteX149" fmla="*/ 2367504 w 9033253"/>
              <a:gd name="connsiteY149" fmla="*/ 6869113 h 6869113"/>
              <a:gd name="connsiteX150" fmla="*/ 2117122 w 9033253"/>
              <a:gd name="connsiteY150" fmla="*/ 6869113 h 6869113"/>
              <a:gd name="connsiteX151" fmla="*/ 1855611 w 9033253"/>
              <a:gd name="connsiteY151" fmla="*/ 6712997 h 6869113"/>
              <a:gd name="connsiteX152" fmla="*/ 41731 w 9033253"/>
              <a:gd name="connsiteY152" fmla="*/ 3590673 h 6869113"/>
              <a:gd name="connsiteX153" fmla="*/ 41731 w 9033253"/>
              <a:gd name="connsiteY153" fmla="*/ 3278440 h 6869113"/>
              <a:gd name="connsiteX154" fmla="*/ 1855611 w 9033253"/>
              <a:gd name="connsiteY154" fmla="*/ 150541 h 6869113"/>
              <a:gd name="connsiteX155" fmla="*/ 2117122 w 9033253"/>
              <a:gd name="connsiteY15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9033253" h="6869113">
                <a:moveTo>
                  <a:pt x="7158415" y="4851400"/>
                </a:moveTo>
                <a:lnTo>
                  <a:pt x="7391778" y="4851400"/>
                </a:lnTo>
                <a:lnTo>
                  <a:pt x="7391778" y="5548313"/>
                </a:lnTo>
                <a:lnTo>
                  <a:pt x="8315702" y="5548313"/>
                </a:lnTo>
                <a:lnTo>
                  <a:pt x="8315702" y="4851400"/>
                </a:lnTo>
                <a:lnTo>
                  <a:pt x="8549065" y="4851400"/>
                </a:lnTo>
                <a:lnTo>
                  <a:pt x="8549065" y="6473825"/>
                </a:lnTo>
                <a:lnTo>
                  <a:pt x="8315702" y="6473825"/>
                </a:lnTo>
                <a:lnTo>
                  <a:pt x="8315702" y="5748338"/>
                </a:lnTo>
                <a:lnTo>
                  <a:pt x="7391778" y="5748338"/>
                </a:lnTo>
                <a:lnTo>
                  <a:pt x="7391778" y="6473825"/>
                </a:lnTo>
                <a:lnTo>
                  <a:pt x="7158415" y="6473825"/>
                </a:lnTo>
                <a:close/>
                <a:moveTo>
                  <a:pt x="3284915" y="4851400"/>
                </a:moveTo>
                <a:lnTo>
                  <a:pt x="3519865" y="4851400"/>
                </a:lnTo>
                <a:lnTo>
                  <a:pt x="3519865" y="6473825"/>
                </a:lnTo>
                <a:lnTo>
                  <a:pt x="3284915" y="6473825"/>
                </a:lnTo>
                <a:close/>
                <a:moveTo>
                  <a:pt x="5660651" y="4833938"/>
                </a:moveTo>
                <a:cubicBezTo>
                  <a:pt x="5849805" y="4833938"/>
                  <a:pt x="6050085" y="4884161"/>
                  <a:pt x="6183605" y="4979026"/>
                </a:cubicBezTo>
                <a:cubicBezTo>
                  <a:pt x="6105718" y="5163176"/>
                  <a:pt x="6105718" y="5163176"/>
                  <a:pt x="6105718" y="5163176"/>
                </a:cubicBezTo>
                <a:cubicBezTo>
                  <a:pt x="5966635" y="5073891"/>
                  <a:pt x="5805298" y="5029249"/>
                  <a:pt x="5660651" y="5029249"/>
                </a:cubicBezTo>
                <a:cubicBezTo>
                  <a:pt x="5388047" y="5029249"/>
                  <a:pt x="5271217" y="5146435"/>
                  <a:pt x="5271217" y="5285943"/>
                </a:cubicBezTo>
                <a:cubicBezTo>
                  <a:pt x="5271217" y="5682144"/>
                  <a:pt x="6250365" y="5436611"/>
                  <a:pt x="6250365" y="6033703"/>
                </a:cubicBezTo>
                <a:cubicBezTo>
                  <a:pt x="6250365" y="6279237"/>
                  <a:pt x="6050085" y="6491288"/>
                  <a:pt x="5621708" y="6491288"/>
                </a:cubicBezTo>
                <a:cubicBezTo>
                  <a:pt x="5376921" y="6491288"/>
                  <a:pt x="5132134" y="6407584"/>
                  <a:pt x="5004177" y="6290397"/>
                </a:cubicBezTo>
                <a:cubicBezTo>
                  <a:pt x="5087627" y="6106247"/>
                  <a:pt x="5087627" y="6106247"/>
                  <a:pt x="5087627" y="6106247"/>
                </a:cubicBezTo>
                <a:cubicBezTo>
                  <a:pt x="5210021" y="6217853"/>
                  <a:pt x="5415864" y="6295978"/>
                  <a:pt x="5621708" y="6295978"/>
                </a:cubicBezTo>
                <a:cubicBezTo>
                  <a:pt x="5905438" y="6295978"/>
                  <a:pt x="6022268" y="6184372"/>
                  <a:pt x="6022268" y="6044864"/>
                </a:cubicBezTo>
                <a:cubicBezTo>
                  <a:pt x="6022268" y="5648662"/>
                  <a:pt x="5043121" y="5899776"/>
                  <a:pt x="5043121" y="5297103"/>
                </a:cubicBezTo>
                <a:cubicBezTo>
                  <a:pt x="5043121" y="5045990"/>
                  <a:pt x="5237837" y="4833938"/>
                  <a:pt x="5660651" y="4833938"/>
                </a:cubicBezTo>
                <a:close/>
                <a:moveTo>
                  <a:pt x="6740902" y="4762500"/>
                </a:moveTo>
                <a:cubicBezTo>
                  <a:pt x="6779796" y="4762500"/>
                  <a:pt x="6807577" y="4790366"/>
                  <a:pt x="6807577" y="4829379"/>
                </a:cubicBezTo>
                <a:lnTo>
                  <a:pt x="6807577" y="6780009"/>
                </a:lnTo>
                <a:cubicBezTo>
                  <a:pt x="6807577" y="6813449"/>
                  <a:pt x="6779796" y="6846888"/>
                  <a:pt x="6740902" y="6846888"/>
                </a:cubicBezTo>
                <a:cubicBezTo>
                  <a:pt x="6702008" y="6846888"/>
                  <a:pt x="6674227" y="6813449"/>
                  <a:pt x="6674227" y="6780009"/>
                </a:cubicBezTo>
                <a:cubicBezTo>
                  <a:pt x="6674227" y="6780009"/>
                  <a:pt x="6674227" y="6780009"/>
                  <a:pt x="6674227" y="4829379"/>
                </a:cubicBezTo>
                <a:cubicBezTo>
                  <a:pt x="6674227" y="4790366"/>
                  <a:pt x="6702008" y="4762500"/>
                  <a:pt x="6740902" y="4762500"/>
                </a:cubicBezTo>
                <a:close/>
                <a:moveTo>
                  <a:pt x="4515227" y="4762500"/>
                </a:moveTo>
                <a:cubicBezTo>
                  <a:pt x="4554121" y="4762500"/>
                  <a:pt x="4581902" y="4790366"/>
                  <a:pt x="4581902" y="4829379"/>
                </a:cubicBezTo>
                <a:lnTo>
                  <a:pt x="4581902" y="6780009"/>
                </a:lnTo>
                <a:cubicBezTo>
                  <a:pt x="4581902" y="6813449"/>
                  <a:pt x="4554121" y="6846888"/>
                  <a:pt x="4515227" y="6846888"/>
                </a:cubicBezTo>
                <a:cubicBezTo>
                  <a:pt x="4476333" y="6846888"/>
                  <a:pt x="4448552" y="6813449"/>
                  <a:pt x="4448552" y="6780009"/>
                </a:cubicBezTo>
                <a:cubicBezTo>
                  <a:pt x="4448552" y="6780009"/>
                  <a:pt x="4448552" y="6780009"/>
                  <a:pt x="4448552" y="4829379"/>
                </a:cubicBezTo>
                <a:cubicBezTo>
                  <a:pt x="4448552" y="4790366"/>
                  <a:pt x="4476333" y="4762500"/>
                  <a:pt x="4515227" y="4762500"/>
                </a:cubicBezTo>
                <a:close/>
                <a:moveTo>
                  <a:pt x="7018817" y="4483100"/>
                </a:moveTo>
                <a:cubicBezTo>
                  <a:pt x="7018817" y="4483100"/>
                  <a:pt x="7018817" y="4483100"/>
                  <a:pt x="8966476" y="4483100"/>
                </a:cubicBezTo>
                <a:cubicBezTo>
                  <a:pt x="9005429" y="4483100"/>
                  <a:pt x="9033253" y="4510881"/>
                  <a:pt x="9033253" y="4549775"/>
                </a:cubicBezTo>
                <a:cubicBezTo>
                  <a:pt x="9033253" y="4583112"/>
                  <a:pt x="9005429" y="4616450"/>
                  <a:pt x="8966476" y="4616450"/>
                </a:cubicBezTo>
                <a:cubicBezTo>
                  <a:pt x="8966476" y="4616450"/>
                  <a:pt x="8966476" y="4616450"/>
                  <a:pt x="7018817" y="4616450"/>
                </a:cubicBezTo>
                <a:cubicBezTo>
                  <a:pt x="6979864" y="4616450"/>
                  <a:pt x="6952040" y="4583112"/>
                  <a:pt x="6952040" y="4549775"/>
                </a:cubicBezTo>
                <a:cubicBezTo>
                  <a:pt x="6952040" y="4510881"/>
                  <a:pt x="6979864" y="4483100"/>
                  <a:pt x="7018817" y="4483100"/>
                </a:cubicBezTo>
                <a:close/>
                <a:moveTo>
                  <a:pt x="4793158" y="4483100"/>
                </a:moveTo>
                <a:cubicBezTo>
                  <a:pt x="4793158" y="4483100"/>
                  <a:pt x="4793158" y="4483100"/>
                  <a:pt x="6462972" y="4483100"/>
                </a:cubicBezTo>
                <a:cubicBezTo>
                  <a:pt x="6501935" y="4483100"/>
                  <a:pt x="6529765" y="4510881"/>
                  <a:pt x="6529765" y="4549775"/>
                </a:cubicBezTo>
                <a:cubicBezTo>
                  <a:pt x="6529765" y="4583112"/>
                  <a:pt x="6501935" y="4616450"/>
                  <a:pt x="6462972" y="4616450"/>
                </a:cubicBezTo>
                <a:cubicBezTo>
                  <a:pt x="6462972" y="4616450"/>
                  <a:pt x="6462972" y="4616450"/>
                  <a:pt x="4793158" y="4616450"/>
                </a:cubicBezTo>
                <a:cubicBezTo>
                  <a:pt x="4754195" y="4616450"/>
                  <a:pt x="4726365" y="4583112"/>
                  <a:pt x="4726365" y="4549775"/>
                </a:cubicBezTo>
                <a:cubicBezTo>
                  <a:pt x="4726365" y="4510881"/>
                  <a:pt x="4754195" y="4483100"/>
                  <a:pt x="4793158" y="4483100"/>
                </a:cubicBezTo>
                <a:close/>
                <a:moveTo>
                  <a:pt x="5628063" y="2860674"/>
                </a:moveTo>
                <a:lnTo>
                  <a:pt x="5277226" y="3652837"/>
                </a:lnTo>
                <a:lnTo>
                  <a:pt x="5972551" y="3652837"/>
                </a:lnTo>
                <a:close/>
                <a:moveTo>
                  <a:pt x="7418764" y="2822574"/>
                </a:moveTo>
                <a:cubicBezTo>
                  <a:pt x="7418764" y="3552824"/>
                  <a:pt x="7418764" y="3552824"/>
                  <a:pt x="7418764" y="3552824"/>
                </a:cubicBezTo>
                <a:cubicBezTo>
                  <a:pt x="7808070" y="3552824"/>
                  <a:pt x="7808070" y="3552824"/>
                  <a:pt x="7808070" y="3552824"/>
                </a:cubicBezTo>
                <a:cubicBezTo>
                  <a:pt x="8102830" y="3552824"/>
                  <a:pt x="8258552" y="3419038"/>
                  <a:pt x="8258552" y="3190486"/>
                </a:cubicBezTo>
                <a:cubicBezTo>
                  <a:pt x="8258552" y="2956360"/>
                  <a:pt x="8102830" y="2822574"/>
                  <a:pt x="7808070" y="2822574"/>
                </a:cubicBezTo>
                <a:cubicBezTo>
                  <a:pt x="7418764" y="2822574"/>
                  <a:pt x="7418764" y="2822574"/>
                  <a:pt x="7418764" y="2822574"/>
                </a:cubicBezTo>
                <a:close/>
                <a:moveTo>
                  <a:pt x="7185402" y="2620963"/>
                </a:moveTo>
                <a:cubicBezTo>
                  <a:pt x="7819569" y="2620963"/>
                  <a:pt x="7819569" y="2620963"/>
                  <a:pt x="7819569" y="2620963"/>
                </a:cubicBezTo>
                <a:cubicBezTo>
                  <a:pt x="8236784" y="2620963"/>
                  <a:pt x="8492676" y="2838401"/>
                  <a:pt x="8492676" y="3189649"/>
                </a:cubicBezTo>
                <a:cubicBezTo>
                  <a:pt x="8492676" y="3434963"/>
                  <a:pt x="8364730" y="3618949"/>
                  <a:pt x="8136652" y="3697004"/>
                </a:cubicBezTo>
                <a:cubicBezTo>
                  <a:pt x="8520490" y="4243388"/>
                  <a:pt x="8520490" y="4243388"/>
                  <a:pt x="8520490" y="4243388"/>
                </a:cubicBezTo>
                <a:lnTo>
                  <a:pt x="8270161" y="4243388"/>
                </a:lnTo>
                <a:cubicBezTo>
                  <a:pt x="7919700" y="3747182"/>
                  <a:pt x="7919700" y="3747182"/>
                  <a:pt x="7919700" y="3747182"/>
                </a:cubicBezTo>
                <a:cubicBezTo>
                  <a:pt x="7886323" y="3747182"/>
                  <a:pt x="7852946" y="3752758"/>
                  <a:pt x="7819569" y="3752758"/>
                </a:cubicBezTo>
                <a:cubicBezTo>
                  <a:pt x="7419042" y="3752758"/>
                  <a:pt x="7419042" y="3752758"/>
                  <a:pt x="7419042" y="3752758"/>
                </a:cubicBezTo>
                <a:cubicBezTo>
                  <a:pt x="7419042" y="4243388"/>
                  <a:pt x="7419042" y="4243388"/>
                  <a:pt x="7419042" y="4243388"/>
                </a:cubicBezTo>
                <a:cubicBezTo>
                  <a:pt x="7185402" y="4243388"/>
                  <a:pt x="7185402" y="4243388"/>
                  <a:pt x="7185402" y="4243388"/>
                </a:cubicBezTo>
                <a:cubicBezTo>
                  <a:pt x="7185402" y="2620963"/>
                  <a:pt x="7185402" y="2620963"/>
                  <a:pt x="7185402" y="2620963"/>
                </a:cubicBezTo>
                <a:close/>
                <a:moveTo>
                  <a:pt x="5510590" y="2620963"/>
                </a:moveTo>
                <a:lnTo>
                  <a:pt x="5739190" y="2620963"/>
                </a:lnTo>
                <a:lnTo>
                  <a:pt x="6472615" y="4243388"/>
                </a:lnTo>
                <a:lnTo>
                  <a:pt x="6234490" y="4243388"/>
                </a:lnTo>
                <a:lnTo>
                  <a:pt x="6056690" y="3836988"/>
                </a:lnTo>
                <a:lnTo>
                  <a:pt x="5193090" y="3836988"/>
                </a:lnTo>
                <a:lnTo>
                  <a:pt x="5015290" y="4243388"/>
                </a:lnTo>
                <a:lnTo>
                  <a:pt x="4781927" y="4243388"/>
                </a:lnTo>
                <a:close/>
                <a:moveTo>
                  <a:pt x="6740902" y="2532064"/>
                </a:moveTo>
                <a:cubicBezTo>
                  <a:pt x="6779796" y="2532064"/>
                  <a:pt x="6807577" y="2559943"/>
                  <a:pt x="6807577" y="2598974"/>
                </a:cubicBezTo>
                <a:lnTo>
                  <a:pt x="6807577" y="4271728"/>
                </a:lnTo>
                <a:cubicBezTo>
                  <a:pt x="6807577" y="4305183"/>
                  <a:pt x="6779796" y="4338638"/>
                  <a:pt x="6740902" y="4338638"/>
                </a:cubicBezTo>
                <a:cubicBezTo>
                  <a:pt x="6702008" y="4338638"/>
                  <a:pt x="6674227" y="4305183"/>
                  <a:pt x="6674227" y="4271728"/>
                </a:cubicBezTo>
                <a:cubicBezTo>
                  <a:pt x="6674227" y="4271728"/>
                  <a:pt x="6674227" y="4271728"/>
                  <a:pt x="6674227" y="2598974"/>
                </a:cubicBezTo>
                <a:cubicBezTo>
                  <a:pt x="6674227" y="2559943"/>
                  <a:pt x="6702008" y="2532064"/>
                  <a:pt x="6740902" y="2532064"/>
                </a:cubicBezTo>
                <a:close/>
                <a:moveTo>
                  <a:pt x="7018817" y="2252663"/>
                </a:moveTo>
                <a:cubicBezTo>
                  <a:pt x="7018817" y="2252663"/>
                  <a:pt x="7018817" y="2252663"/>
                  <a:pt x="8966476" y="2252663"/>
                </a:cubicBezTo>
                <a:cubicBezTo>
                  <a:pt x="9005429" y="2252663"/>
                  <a:pt x="9033253" y="2280775"/>
                  <a:pt x="9033253" y="2320133"/>
                </a:cubicBezTo>
                <a:cubicBezTo>
                  <a:pt x="9033253" y="2353868"/>
                  <a:pt x="9005429" y="2387602"/>
                  <a:pt x="8966476" y="2387602"/>
                </a:cubicBezTo>
                <a:cubicBezTo>
                  <a:pt x="8966476" y="2387602"/>
                  <a:pt x="8966476" y="2387602"/>
                  <a:pt x="7018817" y="2387602"/>
                </a:cubicBezTo>
                <a:cubicBezTo>
                  <a:pt x="6979864" y="2387602"/>
                  <a:pt x="6952040" y="2353868"/>
                  <a:pt x="6952040" y="2320133"/>
                </a:cubicBezTo>
                <a:cubicBezTo>
                  <a:pt x="6952040" y="2280775"/>
                  <a:pt x="6979864" y="2252663"/>
                  <a:pt x="7018817" y="2252663"/>
                </a:cubicBezTo>
                <a:close/>
                <a:moveTo>
                  <a:pt x="4793158" y="2252663"/>
                </a:moveTo>
                <a:cubicBezTo>
                  <a:pt x="4793158" y="2252663"/>
                  <a:pt x="4793158" y="2252663"/>
                  <a:pt x="6462972" y="2252663"/>
                </a:cubicBezTo>
                <a:cubicBezTo>
                  <a:pt x="6501935" y="2252663"/>
                  <a:pt x="6529765" y="2280775"/>
                  <a:pt x="6529765" y="2320133"/>
                </a:cubicBezTo>
                <a:cubicBezTo>
                  <a:pt x="6529765" y="2353867"/>
                  <a:pt x="6501935" y="2387602"/>
                  <a:pt x="6462972" y="2387602"/>
                </a:cubicBezTo>
                <a:cubicBezTo>
                  <a:pt x="6462972" y="2387602"/>
                  <a:pt x="6462972" y="2387602"/>
                  <a:pt x="4793158" y="2387602"/>
                </a:cubicBezTo>
                <a:cubicBezTo>
                  <a:pt x="4754195" y="2387602"/>
                  <a:pt x="4726365" y="2353867"/>
                  <a:pt x="4726365" y="2320133"/>
                </a:cubicBezTo>
                <a:cubicBezTo>
                  <a:pt x="4726365" y="2280775"/>
                  <a:pt x="4754195" y="2252663"/>
                  <a:pt x="4793158" y="2252663"/>
                </a:cubicBezTo>
                <a:close/>
                <a:moveTo>
                  <a:pt x="5628063" y="630237"/>
                </a:moveTo>
                <a:lnTo>
                  <a:pt x="5277226" y="1422400"/>
                </a:lnTo>
                <a:lnTo>
                  <a:pt x="5972551" y="1422400"/>
                </a:lnTo>
                <a:close/>
                <a:moveTo>
                  <a:pt x="5510590" y="390526"/>
                </a:moveTo>
                <a:lnTo>
                  <a:pt x="5739190" y="390526"/>
                </a:lnTo>
                <a:lnTo>
                  <a:pt x="6472615" y="2012951"/>
                </a:lnTo>
                <a:lnTo>
                  <a:pt x="6234490" y="2012951"/>
                </a:lnTo>
                <a:lnTo>
                  <a:pt x="6056690" y="1606551"/>
                </a:lnTo>
                <a:lnTo>
                  <a:pt x="5193090" y="1606551"/>
                </a:lnTo>
                <a:lnTo>
                  <a:pt x="5015290" y="2012951"/>
                </a:lnTo>
                <a:lnTo>
                  <a:pt x="4781927" y="2012951"/>
                </a:lnTo>
                <a:close/>
                <a:moveTo>
                  <a:pt x="6990140" y="390525"/>
                </a:moveTo>
                <a:lnTo>
                  <a:pt x="7180640" y="390525"/>
                </a:lnTo>
                <a:lnTo>
                  <a:pt x="7858503" y="1533526"/>
                </a:lnTo>
                <a:lnTo>
                  <a:pt x="8520490" y="390525"/>
                </a:lnTo>
                <a:lnTo>
                  <a:pt x="8709403" y="390525"/>
                </a:lnTo>
                <a:lnTo>
                  <a:pt x="8715753" y="2012951"/>
                </a:lnTo>
                <a:lnTo>
                  <a:pt x="8493503" y="2012951"/>
                </a:lnTo>
                <a:lnTo>
                  <a:pt x="8487153" y="831850"/>
                </a:lnTo>
                <a:lnTo>
                  <a:pt x="7902953" y="1817688"/>
                </a:lnTo>
                <a:lnTo>
                  <a:pt x="7798178" y="1817688"/>
                </a:lnTo>
                <a:lnTo>
                  <a:pt x="7213978" y="836613"/>
                </a:lnTo>
                <a:lnTo>
                  <a:pt x="7213978" y="2012951"/>
                </a:lnTo>
                <a:lnTo>
                  <a:pt x="6990140" y="2012951"/>
                </a:lnTo>
                <a:close/>
                <a:moveTo>
                  <a:pt x="6740902" y="23814"/>
                </a:moveTo>
                <a:cubicBezTo>
                  <a:pt x="6779796" y="23814"/>
                  <a:pt x="6807577" y="51681"/>
                  <a:pt x="6807577" y="90693"/>
                </a:cubicBezTo>
                <a:lnTo>
                  <a:pt x="6807577" y="2041324"/>
                </a:lnTo>
                <a:cubicBezTo>
                  <a:pt x="6807577" y="2074763"/>
                  <a:pt x="6779796" y="2108203"/>
                  <a:pt x="6740902" y="2108203"/>
                </a:cubicBezTo>
                <a:cubicBezTo>
                  <a:pt x="6702008" y="2108203"/>
                  <a:pt x="6674227" y="2074763"/>
                  <a:pt x="6674227" y="2041324"/>
                </a:cubicBezTo>
                <a:cubicBezTo>
                  <a:pt x="6674227" y="2041324"/>
                  <a:pt x="6674227" y="2041324"/>
                  <a:pt x="6674227" y="90693"/>
                </a:cubicBezTo>
                <a:cubicBezTo>
                  <a:pt x="6674227" y="51681"/>
                  <a:pt x="6702008" y="23814"/>
                  <a:pt x="6740902" y="23814"/>
                </a:cubicBezTo>
                <a:close/>
                <a:moveTo>
                  <a:pt x="2117122" y="0"/>
                </a:moveTo>
                <a:cubicBezTo>
                  <a:pt x="2117122" y="0"/>
                  <a:pt x="2117122" y="0"/>
                  <a:pt x="2456529" y="0"/>
                </a:cubicBezTo>
                <a:cubicBezTo>
                  <a:pt x="2756988" y="0"/>
                  <a:pt x="3335649" y="0"/>
                  <a:pt x="4426203" y="0"/>
                </a:cubicBezTo>
                <a:cubicBezTo>
                  <a:pt x="4476280" y="0"/>
                  <a:pt x="4515228" y="39029"/>
                  <a:pt x="4515228" y="89209"/>
                </a:cubicBezTo>
                <a:cubicBezTo>
                  <a:pt x="4515228" y="89209"/>
                  <a:pt x="4515228" y="89209"/>
                  <a:pt x="4515228" y="4460463"/>
                </a:cubicBezTo>
                <a:cubicBezTo>
                  <a:pt x="4515228" y="4510643"/>
                  <a:pt x="4476280" y="4549672"/>
                  <a:pt x="4426203" y="4549672"/>
                </a:cubicBezTo>
                <a:cubicBezTo>
                  <a:pt x="4426203" y="4549672"/>
                  <a:pt x="4426203" y="4549672"/>
                  <a:pt x="2634578" y="4549672"/>
                </a:cubicBezTo>
                <a:cubicBezTo>
                  <a:pt x="2634578" y="4549672"/>
                  <a:pt x="2634578" y="4549672"/>
                  <a:pt x="2545554" y="4549672"/>
                </a:cubicBezTo>
                <a:cubicBezTo>
                  <a:pt x="2495477" y="4549672"/>
                  <a:pt x="2456529" y="4588701"/>
                  <a:pt x="2456529" y="4638881"/>
                </a:cubicBezTo>
                <a:cubicBezTo>
                  <a:pt x="2456529" y="4638881"/>
                  <a:pt x="2456529" y="4638881"/>
                  <a:pt x="2456529" y="4739242"/>
                </a:cubicBezTo>
                <a:cubicBezTo>
                  <a:pt x="2456529" y="4739242"/>
                  <a:pt x="2456529" y="4739242"/>
                  <a:pt x="2456529" y="6779904"/>
                </a:cubicBezTo>
                <a:cubicBezTo>
                  <a:pt x="2456529" y="6830084"/>
                  <a:pt x="2417580" y="6869113"/>
                  <a:pt x="2367504" y="6869113"/>
                </a:cubicBezTo>
                <a:cubicBezTo>
                  <a:pt x="2284043" y="6869113"/>
                  <a:pt x="2206146" y="6869113"/>
                  <a:pt x="2117122" y="6869113"/>
                </a:cubicBezTo>
                <a:cubicBezTo>
                  <a:pt x="2005841" y="6869113"/>
                  <a:pt x="1905688" y="6807782"/>
                  <a:pt x="1855611" y="6712997"/>
                </a:cubicBezTo>
                <a:cubicBezTo>
                  <a:pt x="1855611" y="6712997"/>
                  <a:pt x="1855611" y="6712997"/>
                  <a:pt x="41731" y="3590673"/>
                </a:cubicBezTo>
                <a:cubicBezTo>
                  <a:pt x="-13910" y="3490312"/>
                  <a:pt x="-13910" y="3373225"/>
                  <a:pt x="41731" y="3278440"/>
                </a:cubicBezTo>
                <a:cubicBezTo>
                  <a:pt x="41731" y="3278440"/>
                  <a:pt x="41731" y="3278440"/>
                  <a:pt x="1855611" y="150541"/>
                </a:cubicBezTo>
                <a:cubicBezTo>
                  <a:pt x="1905688" y="55756"/>
                  <a:pt x="2005841" y="0"/>
                  <a:pt x="21171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56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 noGrp="1"/>
          </p:cNvSpPr>
          <p:nvPr>
            <p:ph type="pic" sz="quarter" idx="12"/>
          </p:nvPr>
        </p:nvSpPr>
        <p:spPr>
          <a:xfrm>
            <a:off x="420815" y="983732"/>
            <a:ext cx="2274925" cy="1997578"/>
          </a:xfrm>
          <a:custGeom>
            <a:avLst/>
            <a:gdLst>
              <a:gd name="connsiteX0" fmla="*/ 613470 w 2274925"/>
              <a:gd name="connsiteY0" fmla="*/ 0 h 1997578"/>
              <a:gd name="connsiteX1" fmla="*/ 1661456 w 2274925"/>
              <a:gd name="connsiteY1" fmla="*/ 0 h 1997578"/>
              <a:gd name="connsiteX2" fmla="*/ 1738629 w 2274925"/>
              <a:gd name="connsiteY2" fmla="*/ 44814 h 1997578"/>
              <a:gd name="connsiteX3" fmla="*/ 2263182 w 2274925"/>
              <a:gd name="connsiteY3" fmla="*/ 954535 h 1997578"/>
              <a:gd name="connsiteX4" fmla="*/ 2263182 w 2274925"/>
              <a:gd name="connsiteY4" fmla="*/ 1044163 h 1997578"/>
              <a:gd name="connsiteX5" fmla="*/ 1738629 w 2274925"/>
              <a:gd name="connsiteY5" fmla="*/ 1952764 h 1997578"/>
              <a:gd name="connsiteX6" fmla="*/ 1661456 w 2274925"/>
              <a:gd name="connsiteY6" fmla="*/ 1997578 h 1997578"/>
              <a:gd name="connsiteX7" fmla="*/ 613470 w 2274925"/>
              <a:gd name="connsiteY7" fmla="*/ 1997578 h 1997578"/>
              <a:gd name="connsiteX8" fmla="*/ 536297 w 2274925"/>
              <a:gd name="connsiteY8" fmla="*/ 1952764 h 1997578"/>
              <a:gd name="connsiteX9" fmla="*/ 11744 w 2274925"/>
              <a:gd name="connsiteY9" fmla="*/ 1044163 h 1997578"/>
              <a:gd name="connsiteX10" fmla="*/ 11744 w 2274925"/>
              <a:gd name="connsiteY10" fmla="*/ 954535 h 1997578"/>
              <a:gd name="connsiteX11" fmla="*/ 536297 w 2274925"/>
              <a:gd name="connsiteY11" fmla="*/ 44814 h 1997578"/>
              <a:gd name="connsiteX12" fmla="*/ 613470 w 2274925"/>
              <a:gd name="connsiteY12" fmla="*/ 0 h 199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4925" h="1997578">
                <a:moveTo>
                  <a:pt x="613470" y="0"/>
                </a:moveTo>
                <a:cubicBezTo>
                  <a:pt x="1661456" y="0"/>
                  <a:pt x="1661456" y="0"/>
                  <a:pt x="1661456" y="0"/>
                </a:cubicBezTo>
                <a:cubicBezTo>
                  <a:pt x="1693891" y="0"/>
                  <a:pt x="1722971" y="16805"/>
                  <a:pt x="1738629" y="44814"/>
                </a:cubicBezTo>
                <a:cubicBezTo>
                  <a:pt x="2263182" y="954535"/>
                  <a:pt x="2263182" y="954535"/>
                  <a:pt x="2263182" y="954535"/>
                </a:cubicBezTo>
                <a:cubicBezTo>
                  <a:pt x="2278840" y="981424"/>
                  <a:pt x="2278840" y="1016155"/>
                  <a:pt x="2263182" y="1044163"/>
                </a:cubicBezTo>
                <a:cubicBezTo>
                  <a:pt x="1738629" y="1952764"/>
                  <a:pt x="1738629" y="1952764"/>
                  <a:pt x="1738629" y="1952764"/>
                </a:cubicBezTo>
                <a:cubicBezTo>
                  <a:pt x="1722971" y="1980773"/>
                  <a:pt x="1693891" y="1997578"/>
                  <a:pt x="1661456" y="1997578"/>
                </a:cubicBezTo>
                <a:cubicBezTo>
                  <a:pt x="613470" y="1997578"/>
                  <a:pt x="613470" y="1997578"/>
                  <a:pt x="613470" y="1997578"/>
                </a:cubicBezTo>
                <a:cubicBezTo>
                  <a:pt x="581035" y="1997578"/>
                  <a:pt x="551955" y="1980773"/>
                  <a:pt x="536297" y="1952764"/>
                </a:cubicBezTo>
                <a:cubicBezTo>
                  <a:pt x="11744" y="1044163"/>
                  <a:pt x="11744" y="1044163"/>
                  <a:pt x="11744" y="1044163"/>
                </a:cubicBezTo>
                <a:cubicBezTo>
                  <a:pt x="-3914" y="1016155"/>
                  <a:pt x="-3914" y="981424"/>
                  <a:pt x="11744" y="954535"/>
                </a:cubicBezTo>
                <a:cubicBezTo>
                  <a:pt x="536297" y="44814"/>
                  <a:pt x="536297" y="44814"/>
                  <a:pt x="536297" y="44814"/>
                </a:cubicBezTo>
                <a:cubicBezTo>
                  <a:pt x="551955" y="16805"/>
                  <a:pt x="581035" y="0"/>
                  <a:pt x="613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 noGrp="1"/>
          </p:cNvSpPr>
          <p:nvPr>
            <p:ph type="pic" sz="quarter" idx="11"/>
          </p:nvPr>
        </p:nvSpPr>
        <p:spPr>
          <a:xfrm>
            <a:off x="5746416" y="3134676"/>
            <a:ext cx="1609557" cy="1413328"/>
          </a:xfrm>
          <a:custGeom>
            <a:avLst/>
            <a:gdLst>
              <a:gd name="connsiteX0" fmla="*/ 434043 w 1609557"/>
              <a:gd name="connsiteY0" fmla="*/ 0 h 1413328"/>
              <a:gd name="connsiteX1" fmla="*/ 1175515 w 1609557"/>
              <a:gd name="connsiteY1" fmla="*/ 0 h 1413328"/>
              <a:gd name="connsiteX2" fmla="*/ 1230117 w 1609557"/>
              <a:gd name="connsiteY2" fmla="*/ 31707 h 1413328"/>
              <a:gd name="connsiteX3" fmla="*/ 1601249 w 1609557"/>
              <a:gd name="connsiteY3" fmla="*/ 675354 h 1413328"/>
              <a:gd name="connsiteX4" fmla="*/ 1601249 w 1609557"/>
              <a:gd name="connsiteY4" fmla="*/ 738767 h 1413328"/>
              <a:gd name="connsiteX5" fmla="*/ 1230117 w 1609557"/>
              <a:gd name="connsiteY5" fmla="*/ 1381621 h 1413328"/>
              <a:gd name="connsiteX6" fmla="*/ 1175515 w 1609557"/>
              <a:gd name="connsiteY6" fmla="*/ 1413328 h 1413328"/>
              <a:gd name="connsiteX7" fmla="*/ 434043 w 1609557"/>
              <a:gd name="connsiteY7" fmla="*/ 1413328 h 1413328"/>
              <a:gd name="connsiteX8" fmla="*/ 379442 w 1609557"/>
              <a:gd name="connsiteY8" fmla="*/ 1381621 h 1413328"/>
              <a:gd name="connsiteX9" fmla="*/ 8310 w 1609557"/>
              <a:gd name="connsiteY9" fmla="*/ 738767 h 1413328"/>
              <a:gd name="connsiteX10" fmla="*/ 8310 w 1609557"/>
              <a:gd name="connsiteY10" fmla="*/ 675354 h 1413328"/>
              <a:gd name="connsiteX11" fmla="*/ 379442 w 1609557"/>
              <a:gd name="connsiteY11" fmla="*/ 31707 h 1413328"/>
              <a:gd name="connsiteX12" fmla="*/ 434043 w 1609557"/>
              <a:gd name="connsiteY12" fmla="*/ 0 h 141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9557" h="1413328">
                <a:moveTo>
                  <a:pt x="434043" y="0"/>
                </a:moveTo>
                <a:cubicBezTo>
                  <a:pt x="1175515" y="0"/>
                  <a:pt x="1175515" y="0"/>
                  <a:pt x="1175515" y="0"/>
                </a:cubicBezTo>
                <a:cubicBezTo>
                  <a:pt x="1198464" y="0"/>
                  <a:pt x="1219038" y="11890"/>
                  <a:pt x="1230117" y="31707"/>
                </a:cubicBezTo>
                <a:cubicBezTo>
                  <a:pt x="1601249" y="675354"/>
                  <a:pt x="1601249" y="675354"/>
                  <a:pt x="1601249" y="675354"/>
                </a:cubicBezTo>
                <a:cubicBezTo>
                  <a:pt x="1612327" y="694378"/>
                  <a:pt x="1612327" y="718951"/>
                  <a:pt x="1601249" y="738767"/>
                </a:cubicBezTo>
                <a:cubicBezTo>
                  <a:pt x="1230117" y="1381621"/>
                  <a:pt x="1230117" y="1381621"/>
                  <a:pt x="1230117" y="1381621"/>
                </a:cubicBezTo>
                <a:cubicBezTo>
                  <a:pt x="1219038" y="1401438"/>
                  <a:pt x="1198464" y="1413328"/>
                  <a:pt x="1175515" y="1413328"/>
                </a:cubicBezTo>
                <a:cubicBezTo>
                  <a:pt x="434043" y="1413328"/>
                  <a:pt x="434043" y="1413328"/>
                  <a:pt x="434043" y="1413328"/>
                </a:cubicBezTo>
                <a:cubicBezTo>
                  <a:pt x="411095" y="1413328"/>
                  <a:pt x="390520" y="1401438"/>
                  <a:pt x="379442" y="1381621"/>
                </a:cubicBezTo>
                <a:cubicBezTo>
                  <a:pt x="8310" y="738767"/>
                  <a:pt x="8310" y="738767"/>
                  <a:pt x="8310" y="738767"/>
                </a:cubicBezTo>
                <a:cubicBezTo>
                  <a:pt x="-2769" y="718951"/>
                  <a:pt x="-2769" y="694378"/>
                  <a:pt x="8310" y="675354"/>
                </a:cubicBezTo>
                <a:cubicBezTo>
                  <a:pt x="379442" y="31707"/>
                  <a:pt x="379442" y="31707"/>
                  <a:pt x="379442" y="31707"/>
                </a:cubicBezTo>
                <a:cubicBezTo>
                  <a:pt x="390520" y="11890"/>
                  <a:pt x="411095" y="0"/>
                  <a:pt x="4340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 8"/>
          <p:cNvSpPr>
            <a:spLocks noGrp="1"/>
          </p:cNvSpPr>
          <p:nvPr>
            <p:ph type="pic" sz="quarter" idx="10"/>
          </p:nvPr>
        </p:nvSpPr>
        <p:spPr>
          <a:xfrm>
            <a:off x="2194322" y="1372922"/>
            <a:ext cx="3880485" cy="3407396"/>
          </a:xfrm>
          <a:custGeom>
            <a:avLst/>
            <a:gdLst>
              <a:gd name="connsiteX0" fmla="*/ 1046434 w 3880485"/>
              <a:gd name="connsiteY0" fmla="*/ 0 h 3407396"/>
              <a:gd name="connsiteX1" fmla="*/ 2834052 w 3880485"/>
              <a:gd name="connsiteY1" fmla="*/ 0 h 3407396"/>
              <a:gd name="connsiteX2" fmla="*/ 2965691 w 3880485"/>
              <a:gd name="connsiteY2" fmla="*/ 76442 h 3407396"/>
              <a:gd name="connsiteX3" fmla="*/ 3860454 w 3880485"/>
              <a:gd name="connsiteY3" fmla="*/ 1628212 h 3407396"/>
              <a:gd name="connsiteX4" fmla="*/ 3860454 w 3880485"/>
              <a:gd name="connsiteY4" fmla="*/ 1781096 h 3407396"/>
              <a:gd name="connsiteX5" fmla="*/ 2965691 w 3880485"/>
              <a:gd name="connsiteY5" fmla="*/ 3330954 h 3407396"/>
              <a:gd name="connsiteX6" fmla="*/ 2834052 w 3880485"/>
              <a:gd name="connsiteY6" fmla="*/ 3407396 h 3407396"/>
              <a:gd name="connsiteX7" fmla="*/ 1046434 w 3880485"/>
              <a:gd name="connsiteY7" fmla="*/ 3407396 h 3407396"/>
              <a:gd name="connsiteX8" fmla="*/ 914795 w 3880485"/>
              <a:gd name="connsiteY8" fmla="*/ 3330954 h 3407396"/>
              <a:gd name="connsiteX9" fmla="*/ 20032 w 3880485"/>
              <a:gd name="connsiteY9" fmla="*/ 1781096 h 3407396"/>
              <a:gd name="connsiteX10" fmla="*/ 20032 w 3880485"/>
              <a:gd name="connsiteY10" fmla="*/ 1628212 h 3407396"/>
              <a:gd name="connsiteX11" fmla="*/ 914795 w 3880485"/>
              <a:gd name="connsiteY11" fmla="*/ 76442 h 3407396"/>
              <a:gd name="connsiteX12" fmla="*/ 1046434 w 3880485"/>
              <a:gd name="connsiteY12" fmla="*/ 0 h 34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80485" h="3407396">
                <a:moveTo>
                  <a:pt x="1046434" y="0"/>
                </a:moveTo>
                <a:cubicBezTo>
                  <a:pt x="2834052" y="0"/>
                  <a:pt x="2834052" y="0"/>
                  <a:pt x="2834052" y="0"/>
                </a:cubicBezTo>
                <a:cubicBezTo>
                  <a:pt x="2889379" y="0"/>
                  <a:pt x="2938982" y="28666"/>
                  <a:pt x="2965691" y="76442"/>
                </a:cubicBezTo>
                <a:cubicBezTo>
                  <a:pt x="3860454" y="1628212"/>
                  <a:pt x="3860454" y="1628212"/>
                  <a:pt x="3860454" y="1628212"/>
                </a:cubicBezTo>
                <a:cubicBezTo>
                  <a:pt x="3887163" y="1674077"/>
                  <a:pt x="3887163" y="1733319"/>
                  <a:pt x="3860454" y="1781096"/>
                </a:cubicBezTo>
                <a:cubicBezTo>
                  <a:pt x="2965691" y="3330954"/>
                  <a:pt x="2965691" y="3330954"/>
                  <a:pt x="2965691" y="3330954"/>
                </a:cubicBezTo>
                <a:cubicBezTo>
                  <a:pt x="2938982" y="3378730"/>
                  <a:pt x="2889379" y="3407396"/>
                  <a:pt x="2834052" y="3407396"/>
                </a:cubicBezTo>
                <a:cubicBezTo>
                  <a:pt x="1046434" y="3407396"/>
                  <a:pt x="1046434" y="3407396"/>
                  <a:pt x="1046434" y="3407396"/>
                </a:cubicBezTo>
                <a:cubicBezTo>
                  <a:pt x="991108" y="3407396"/>
                  <a:pt x="941505" y="3378730"/>
                  <a:pt x="914795" y="3330954"/>
                </a:cubicBezTo>
                <a:cubicBezTo>
                  <a:pt x="20032" y="1781096"/>
                  <a:pt x="20032" y="1781096"/>
                  <a:pt x="20032" y="1781096"/>
                </a:cubicBezTo>
                <a:cubicBezTo>
                  <a:pt x="-6677" y="1733319"/>
                  <a:pt x="-6677" y="1674077"/>
                  <a:pt x="20032" y="1628212"/>
                </a:cubicBezTo>
                <a:cubicBezTo>
                  <a:pt x="914795" y="76442"/>
                  <a:pt x="914795" y="76442"/>
                  <a:pt x="914795" y="76442"/>
                </a:cubicBezTo>
                <a:cubicBezTo>
                  <a:pt x="941505" y="28666"/>
                  <a:pt x="991108" y="0"/>
                  <a:pt x="1046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75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1"/>
          </p:nvPr>
        </p:nvSpPr>
        <p:spPr>
          <a:xfrm>
            <a:off x="166361" y="2330360"/>
            <a:ext cx="5156265" cy="4527640"/>
          </a:xfrm>
          <a:custGeom>
            <a:avLst/>
            <a:gdLst>
              <a:gd name="connsiteX0" fmla="*/ 1390468 w 5156265"/>
              <a:gd name="connsiteY0" fmla="*/ 0 h 4527640"/>
              <a:gd name="connsiteX1" fmla="*/ 3765798 w 5156265"/>
              <a:gd name="connsiteY1" fmla="*/ 0 h 4527640"/>
              <a:gd name="connsiteX2" fmla="*/ 3940715 w 5156265"/>
              <a:gd name="connsiteY2" fmla="*/ 101574 h 4527640"/>
              <a:gd name="connsiteX3" fmla="*/ 5129648 w 5156265"/>
              <a:gd name="connsiteY3" fmla="*/ 2163516 h 4527640"/>
              <a:gd name="connsiteX4" fmla="*/ 5129648 w 5156265"/>
              <a:gd name="connsiteY4" fmla="*/ 2366663 h 4527640"/>
              <a:gd name="connsiteX5" fmla="*/ 3940715 w 5156265"/>
              <a:gd name="connsiteY5" fmla="*/ 4426067 h 4527640"/>
              <a:gd name="connsiteX6" fmla="*/ 3765798 w 5156265"/>
              <a:gd name="connsiteY6" fmla="*/ 4527640 h 4527640"/>
              <a:gd name="connsiteX7" fmla="*/ 1390468 w 5156265"/>
              <a:gd name="connsiteY7" fmla="*/ 4527640 h 4527640"/>
              <a:gd name="connsiteX8" fmla="*/ 1215551 w 5156265"/>
              <a:gd name="connsiteY8" fmla="*/ 4426067 h 4527640"/>
              <a:gd name="connsiteX9" fmla="*/ 26619 w 5156265"/>
              <a:gd name="connsiteY9" fmla="*/ 2366663 h 4527640"/>
              <a:gd name="connsiteX10" fmla="*/ 26619 w 5156265"/>
              <a:gd name="connsiteY10" fmla="*/ 2163516 h 4527640"/>
              <a:gd name="connsiteX11" fmla="*/ 1215551 w 5156265"/>
              <a:gd name="connsiteY11" fmla="*/ 101574 h 4527640"/>
              <a:gd name="connsiteX12" fmla="*/ 1390468 w 5156265"/>
              <a:gd name="connsiteY12" fmla="*/ 0 h 4527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56265" h="4527640">
                <a:moveTo>
                  <a:pt x="1390468" y="0"/>
                </a:moveTo>
                <a:cubicBezTo>
                  <a:pt x="3765798" y="0"/>
                  <a:pt x="3765798" y="0"/>
                  <a:pt x="3765798" y="0"/>
                </a:cubicBezTo>
                <a:cubicBezTo>
                  <a:pt x="3839314" y="0"/>
                  <a:pt x="3905225" y="38090"/>
                  <a:pt x="3940715" y="101574"/>
                </a:cubicBezTo>
                <a:cubicBezTo>
                  <a:pt x="5129648" y="2163516"/>
                  <a:pt x="5129648" y="2163516"/>
                  <a:pt x="5129648" y="2163516"/>
                </a:cubicBezTo>
                <a:cubicBezTo>
                  <a:pt x="5165138" y="2224460"/>
                  <a:pt x="5165138" y="2303180"/>
                  <a:pt x="5129648" y="2366663"/>
                </a:cubicBezTo>
                <a:cubicBezTo>
                  <a:pt x="3940715" y="4426067"/>
                  <a:pt x="3940715" y="4426067"/>
                  <a:pt x="3940715" y="4426067"/>
                </a:cubicBezTo>
                <a:cubicBezTo>
                  <a:pt x="3905225" y="4489550"/>
                  <a:pt x="3839314" y="4527640"/>
                  <a:pt x="3765798" y="4527640"/>
                </a:cubicBezTo>
                <a:cubicBezTo>
                  <a:pt x="1390468" y="4527640"/>
                  <a:pt x="1390468" y="4527640"/>
                  <a:pt x="1390468" y="4527640"/>
                </a:cubicBezTo>
                <a:cubicBezTo>
                  <a:pt x="1316952" y="4527640"/>
                  <a:pt x="1251041" y="4489550"/>
                  <a:pt x="1215551" y="4426067"/>
                </a:cubicBezTo>
                <a:cubicBezTo>
                  <a:pt x="26619" y="2366663"/>
                  <a:pt x="26619" y="2366663"/>
                  <a:pt x="26619" y="2366663"/>
                </a:cubicBezTo>
                <a:cubicBezTo>
                  <a:pt x="-8872" y="2303180"/>
                  <a:pt x="-8872" y="2224460"/>
                  <a:pt x="26619" y="2163516"/>
                </a:cubicBezTo>
                <a:cubicBezTo>
                  <a:pt x="1215551" y="101574"/>
                  <a:pt x="1215551" y="101574"/>
                  <a:pt x="1215551" y="101574"/>
                </a:cubicBezTo>
                <a:cubicBezTo>
                  <a:pt x="1251041" y="38090"/>
                  <a:pt x="1316952" y="0"/>
                  <a:pt x="1390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170862" y="2"/>
            <a:ext cx="5147262" cy="2227939"/>
          </a:xfrm>
          <a:custGeom>
            <a:avLst/>
            <a:gdLst>
              <a:gd name="connsiteX0" fmla="*/ 0 w 5147262"/>
              <a:gd name="connsiteY0" fmla="*/ 0 h 2227939"/>
              <a:gd name="connsiteX1" fmla="*/ 5147262 w 5147262"/>
              <a:gd name="connsiteY1" fmla="*/ 0 h 2227939"/>
              <a:gd name="connsiteX2" fmla="*/ 5145109 w 5147262"/>
              <a:gd name="connsiteY2" fmla="*/ 17009 h 2227939"/>
              <a:gd name="connsiteX3" fmla="*/ 5125145 w 5147262"/>
              <a:gd name="connsiteY3" fmla="*/ 66962 h 2227939"/>
              <a:gd name="connsiteX4" fmla="*/ 3936213 w 5147262"/>
              <a:gd name="connsiteY4" fmla="*/ 2126366 h 2227939"/>
              <a:gd name="connsiteX5" fmla="*/ 3761296 w 5147262"/>
              <a:gd name="connsiteY5" fmla="*/ 2227939 h 2227939"/>
              <a:gd name="connsiteX6" fmla="*/ 1385966 w 5147262"/>
              <a:gd name="connsiteY6" fmla="*/ 2227939 h 2227939"/>
              <a:gd name="connsiteX7" fmla="*/ 1211049 w 5147262"/>
              <a:gd name="connsiteY7" fmla="*/ 2126366 h 2227939"/>
              <a:gd name="connsiteX8" fmla="*/ 22117 w 5147262"/>
              <a:gd name="connsiteY8" fmla="*/ 66962 h 2227939"/>
              <a:gd name="connsiteX9" fmla="*/ 2153 w 5147262"/>
              <a:gd name="connsiteY9" fmla="*/ 17009 h 222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7262" h="2227939">
                <a:moveTo>
                  <a:pt x="0" y="0"/>
                </a:moveTo>
                <a:lnTo>
                  <a:pt x="5147262" y="0"/>
                </a:lnTo>
                <a:lnTo>
                  <a:pt x="5145109" y="17009"/>
                </a:lnTo>
                <a:cubicBezTo>
                  <a:pt x="5140672" y="34268"/>
                  <a:pt x="5134018" y="51091"/>
                  <a:pt x="5125145" y="66962"/>
                </a:cubicBezTo>
                <a:cubicBezTo>
                  <a:pt x="3936213" y="2126366"/>
                  <a:pt x="3936213" y="2126366"/>
                  <a:pt x="3936213" y="2126366"/>
                </a:cubicBezTo>
                <a:cubicBezTo>
                  <a:pt x="3900723" y="2189849"/>
                  <a:pt x="3834812" y="2227939"/>
                  <a:pt x="3761296" y="2227939"/>
                </a:cubicBezTo>
                <a:cubicBezTo>
                  <a:pt x="1385966" y="2227939"/>
                  <a:pt x="1385966" y="2227939"/>
                  <a:pt x="1385966" y="2227939"/>
                </a:cubicBezTo>
                <a:cubicBezTo>
                  <a:pt x="1312450" y="2227939"/>
                  <a:pt x="1246539" y="2189849"/>
                  <a:pt x="1211049" y="2126366"/>
                </a:cubicBezTo>
                <a:cubicBezTo>
                  <a:pt x="22117" y="66962"/>
                  <a:pt x="22117" y="66962"/>
                  <a:pt x="22117" y="66962"/>
                </a:cubicBezTo>
                <a:cubicBezTo>
                  <a:pt x="13244" y="51091"/>
                  <a:pt x="6590" y="34268"/>
                  <a:pt x="2153" y="1700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259277" cy="6858000"/>
          </a:xfrm>
          <a:custGeom>
            <a:avLst/>
            <a:gdLst>
              <a:gd name="connsiteX0" fmla="*/ 352177 w 7259277"/>
              <a:gd name="connsiteY0" fmla="*/ 4725988 h 6858000"/>
              <a:gd name="connsiteX1" fmla="*/ 784505 w 7259277"/>
              <a:gd name="connsiteY1" fmla="*/ 5476112 h 6858000"/>
              <a:gd name="connsiteX2" fmla="*/ 961554 w 7259277"/>
              <a:gd name="connsiteY2" fmla="*/ 5579151 h 6858000"/>
              <a:gd name="connsiteX3" fmla="*/ 2756745 w 7259277"/>
              <a:gd name="connsiteY3" fmla="*/ 5579151 h 6858000"/>
              <a:gd name="connsiteX4" fmla="*/ 3106724 w 7259277"/>
              <a:gd name="connsiteY4" fmla="*/ 6189141 h 6858000"/>
              <a:gd name="connsiteX5" fmla="*/ 3106724 w 7259277"/>
              <a:gd name="connsiteY5" fmla="*/ 6271572 h 6858000"/>
              <a:gd name="connsiteX6" fmla="*/ 2825753 w 7259277"/>
              <a:gd name="connsiteY6" fmla="*/ 6757740 h 6858000"/>
              <a:gd name="connsiteX7" fmla="*/ 2767810 w 7259277"/>
              <a:gd name="connsiteY7" fmla="*/ 6858000 h 6858000"/>
              <a:gd name="connsiteX8" fmla="*/ 0 w 7259277"/>
              <a:gd name="connsiteY8" fmla="*/ 6858000 h 6858000"/>
              <a:gd name="connsiteX9" fmla="*/ 0 w 7259277"/>
              <a:gd name="connsiteY9" fmla="*/ 5336470 h 6858000"/>
              <a:gd name="connsiteX10" fmla="*/ 15121 w 7259277"/>
              <a:gd name="connsiteY10" fmla="*/ 5310258 h 6858000"/>
              <a:gd name="connsiteX11" fmla="*/ 352177 w 7259277"/>
              <a:gd name="connsiteY11" fmla="*/ 4725988 h 6858000"/>
              <a:gd name="connsiteX12" fmla="*/ 0 w 7259277"/>
              <a:gd name="connsiteY12" fmla="*/ 0 h 6858000"/>
              <a:gd name="connsiteX13" fmla="*/ 6242963 w 7259277"/>
              <a:gd name="connsiteY13" fmla="*/ 0 h 6858000"/>
              <a:gd name="connsiteX14" fmla="*/ 6287089 w 7259277"/>
              <a:gd name="connsiteY14" fmla="*/ 76600 h 6858000"/>
              <a:gd name="connsiteX15" fmla="*/ 7246929 w 7259277"/>
              <a:gd name="connsiteY15" fmla="*/ 1742815 h 6858000"/>
              <a:gd name="connsiteX16" fmla="*/ 7246929 w 7259277"/>
              <a:gd name="connsiteY16" fmla="*/ 1825244 h 6858000"/>
              <a:gd name="connsiteX17" fmla="*/ 5176626 w 7259277"/>
              <a:gd name="connsiteY17" fmla="*/ 5415024 h 6858000"/>
              <a:gd name="connsiteX18" fmla="*/ 5106655 w 7259277"/>
              <a:gd name="connsiteY18" fmla="*/ 5456238 h 6858000"/>
              <a:gd name="connsiteX19" fmla="*/ 961931 w 7259277"/>
              <a:gd name="connsiteY19" fmla="*/ 5456238 h 6858000"/>
              <a:gd name="connsiteX20" fmla="*/ 891961 w 7259277"/>
              <a:gd name="connsiteY20" fmla="*/ 5415024 h 6858000"/>
              <a:gd name="connsiteX21" fmla="*/ 18552 w 7259277"/>
              <a:gd name="connsiteY21" fmla="*/ 3900586 h 6858000"/>
              <a:gd name="connsiteX22" fmla="*/ 0 w 7259277"/>
              <a:gd name="connsiteY22" fmla="*/ 386841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259277" h="6858000">
                <a:moveTo>
                  <a:pt x="352177" y="4725988"/>
                </a:moveTo>
                <a:cubicBezTo>
                  <a:pt x="352177" y="4725988"/>
                  <a:pt x="352177" y="4725988"/>
                  <a:pt x="784505" y="5476112"/>
                </a:cubicBezTo>
                <a:cubicBezTo>
                  <a:pt x="821562" y="5542057"/>
                  <a:pt x="887441" y="5579151"/>
                  <a:pt x="961554" y="5579151"/>
                </a:cubicBezTo>
                <a:cubicBezTo>
                  <a:pt x="961554" y="5579151"/>
                  <a:pt x="961554" y="5579151"/>
                  <a:pt x="2756745" y="5579151"/>
                </a:cubicBezTo>
                <a:lnTo>
                  <a:pt x="3106724" y="6189141"/>
                </a:lnTo>
                <a:cubicBezTo>
                  <a:pt x="3123194" y="6213870"/>
                  <a:pt x="3123194" y="6242721"/>
                  <a:pt x="3106724" y="6271572"/>
                </a:cubicBezTo>
                <a:cubicBezTo>
                  <a:pt x="3106724" y="6271572"/>
                  <a:pt x="3106724" y="6271572"/>
                  <a:pt x="2825753" y="6757740"/>
                </a:cubicBezTo>
                <a:lnTo>
                  <a:pt x="2767810" y="6858000"/>
                </a:lnTo>
                <a:lnTo>
                  <a:pt x="0" y="6858000"/>
                </a:lnTo>
                <a:lnTo>
                  <a:pt x="0" y="5336470"/>
                </a:lnTo>
                <a:lnTo>
                  <a:pt x="15121" y="5310258"/>
                </a:lnTo>
                <a:cubicBezTo>
                  <a:pt x="109013" y="5147502"/>
                  <a:pt x="220291" y="4954606"/>
                  <a:pt x="352177" y="4725988"/>
                </a:cubicBezTo>
                <a:close/>
                <a:moveTo>
                  <a:pt x="0" y="0"/>
                </a:moveTo>
                <a:lnTo>
                  <a:pt x="6242963" y="0"/>
                </a:lnTo>
                <a:lnTo>
                  <a:pt x="6287089" y="76600"/>
                </a:lnTo>
                <a:cubicBezTo>
                  <a:pt x="6543350" y="521451"/>
                  <a:pt x="6858747" y="1068959"/>
                  <a:pt x="7246929" y="1742815"/>
                </a:cubicBezTo>
                <a:cubicBezTo>
                  <a:pt x="7263393" y="1767544"/>
                  <a:pt x="7263393" y="1796394"/>
                  <a:pt x="7246929" y="1825244"/>
                </a:cubicBezTo>
                <a:cubicBezTo>
                  <a:pt x="7246929" y="1825244"/>
                  <a:pt x="7246929" y="1825244"/>
                  <a:pt x="5176626" y="5415024"/>
                </a:cubicBezTo>
                <a:cubicBezTo>
                  <a:pt x="5160163" y="5439752"/>
                  <a:pt x="5135467" y="5456238"/>
                  <a:pt x="5106655" y="5456238"/>
                </a:cubicBezTo>
                <a:cubicBezTo>
                  <a:pt x="5106655" y="5456238"/>
                  <a:pt x="5106655" y="5456238"/>
                  <a:pt x="961931" y="5456238"/>
                </a:cubicBezTo>
                <a:cubicBezTo>
                  <a:pt x="933120" y="5456238"/>
                  <a:pt x="904308" y="5439752"/>
                  <a:pt x="891961" y="5415024"/>
                </a:cubicBezTo>
                <a:cubicBezTo>
                  <a:pt x="891961" y="5415024"/>
                  <a:pt x="891961" y="5415024"/>
                  <a:pt x="18552" y="3900586"/>
                </a:cubicBezTo>
                <a:lnTo>
                  <a:pt x="0" y="38684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4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5915" y="838093"/>
            <a:ext cx="6167678" cy="5415752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9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0241280" y="457331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10241280" y="2589390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10241280" y="605465"/>
            <a:ext cx="960120" cy="1679220"/>
          </a:xfrm>
          <a:custGeom>
            <a:avLst/>
            <a:gdLst>
              <a:gd name="connsiteX0" fmla="*/ 0 w 960120"/>
              <a:gd name="connsiteY0" fmla="*/ 0 h 1679220"/>
              <a:gd name="connsiteX1" fmla="*/ 960120 w 960120"/>
              <a:gd name="connsiteY1" fmla="*/ 0 h 1679220"/>
              <a:gd name="connsiteX2" fmla="*/ 960120 w 960120"/>
              <a:gd name="connsiteY2" fmla="*/ 1679220 h 1679220"/>
              <a:gd name="connsiteX3" fmla="*/ 0 w 960120"/>
              <a:gd name="connsiteY3" fmla="*/ 1679220 h 16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1679220">
                <a:moveTo>
                  <a:pt x="0" y="0"/>
                </a:moveTo>
                <a:lnTo>
                  <a:pt x="960120" y="0"/>
                </a:lnTo>
                <a:lnTo>
                  <a:pt x="960120" y="1679220"/>
                </a:lnTo>
                <a:lnTo>
                  <a:pt x="0" y="1679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89584" y="-821956"/>
            <a:ext cx="4363874" cy="3831856"/>
          </a:xfrm>
          <a:custGeom>
            <a:avLst/>
            <a:gdLst>
              <a:gd name="connsiteX0" fmla="*/ 1176787 w 4363874"/>
              <a:gd name="connsiteY0" fmla="*/ 0 h 3831856"/>
              <a:gd name="connsiteX1" fmla="*/ 3187087 w 4363874"/>
              <a:gd name="connsiteY1" fmla="*/ 0 h 3831856"/>
              <a:gd name="connsiteX2" fmla="*/ 3335124 w 4363874"/>
              <a:gd name="connsiteY2" fmla="*/ 85964 h 3831856"/>
              <a:gd name="connsiteX3" fmla="*/ 4341347 w 4363874"/>
              <a:gd name="connsiteY3" fmla="*/ 1831038 h 3831856"/>
              <a:gd name="connsiteX4" fmla="*/ 4341347 w 4363874"/>
              <a:gd name="connsiteY4" fmla="*/ 2002967 h 3831856"/>
              <a:gd name="connsiteX5" fmla="*/ 3335124 w 4363874"/>
              <a:gd name="connsiteY5" fmla="*/ 3745892 h 3831856"/>
              <a:gd name="connsiteX6" fmla="*/ 3187087 w 4363874"/>
              <a:gd name="connsiteY6" fmla="*/ 3831856 h 3831856"/>
              <a:gd name="connsiteX7" fmla="*/ 1176787 w 4363874"/>
              <a:gd name="connsiteY7" fmla="*/ 3831856 h 3831856"/>
              <a:gd name="connsiteX8" fmla="*/ 1028750 w 4363874"/>
              <a:gd name="connsiteY8" fmla="*/ 3745892 h 3831856"/>
              <a:gd name="connsiteX9" fmla="*/ 22528 w 4363874"/>
              <a:gd name="connsiteY9" fmla="*/ 2002967 h 3831856"/>
              <a:gd name="connsiteX10" fmla="*/ 22528 w 4363874"/>
              <a:gd name="connsiteY10" fmla="*/ 1831038 h 3831856"/>
              <a:gd name="connsiteX11" fmla="*/ 1028750 w 4363874"/>
              <a:gd name="connsiteY11" fmla="*/ 85964 h 3831856"/>
              <a:gd name="connsiteX12" fmla="*/ 1176787 w 4363874"/>
              <a:gd name="connsiteY12" fmla="*/ 0 h 383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63874" h="3831856">
                <a:moveTo>
                  <a:pt x="1176787" y="0"/>
                </a:moveTo>
                <a:cubicBezTo>
                  <a:pt x="1176787" y="0"/>
                  <a:pt x="1176787" y="0"/>
                  <a:pt x="3187087" y="0"/>
                </a:cubicBezTo>
                <a:cubicBezTo>
                  <a:pt x="3249305" y="0"/>
                  <a:pt x="3305088" y="32237"/>
                  <a:pt x="3335124" y="85964"/>
                </a:cubicBezTo>
                <a:cubicBezTo>
                  <a:pt x="3335124" y="85964"/>
                  <a:pt x="3335124" y="85964"/>
                  <a:pt x="4341347" y="1831038"/>
                </a:cubicBezTo>
                <a:cubicBezTo>
                  <a:pt x="4371383" y="1882617"/>
                  <a:pt x="4371383" y="1949239"/>
                  <a:pt x="4341347" y="2002967"/>
                </a:cubicBezTo>
                <a:cubicBezTo>
                  <a:pt x="4341347" y="2002967"/>
                  <a:pt x="4341347" y="2002967"/>
                  <a:pt x="3335124" y="3745892"/>
                </a:cubicBezTo>
                <a:cubicBezTo>
                  <a:pt x="3305088" y="3799620"/>
                  <a:pt x="3249305" y="3831856"/>
                  <a:pt x="3187087" y="3831856"/>
                </a:cubicBezTo>
                <a:cubicBezTo>
                  <a:pt x="3187087" y="3831856"/>
                  <a:pt x="3187087" y="3831856"/>
                  <a:pt x="1176787" y="3831856"/>
                </a:cubicBezTo>
                <a:cubicBezTo>
                  <a:pt x="1114569" y="3831856"/>
                  <a:pt x="1058787" y="3799620"/>
                  <a:pt x="1028750" y="3745892"/>
                </a:cubicBezTo>
                <a:cubicBezTo>
                  <a:pt x="1028750" y="3745892"/>
                  <a:pt x="1028750" y="3745892"/>
                  <a:pt x="22528" y="2002967"/>
                </a:cubicBezTo>
                <a:cubicBezTo>
                  <a:pt x="-7509" y="1949239"/>
                  <a:pt x="-7509" y="1882617"/>
                  <a:pt x="22528" y="1831038"/>
                </a:cubicBezTo>
                <a:cubicBezTo>
                  <a:pt x="22528" y="1831038"/>
                  <a:pt x="22528" y="1831038"/>
                  <a:pt x="1028750" y="85964"/>
                </a:cubicBezTo>
                <a:cubicBezTo>
                  <a:pt x="1058787" y="32237"/>
                  <a:pt x="1114569" y="0"/>
                  <a:pt x="11767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5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1"/>
          </p:nvPr>
        </p:nvSpPr>
        <p:spPr>
          <a:xfrm>
            <a:off x="7131207" y="543694"/>
            <a:ext cx="1553782" cy="3495587"/>
          </a:xfrm>
          <a:custGeom>
            <a:avLst/>
            <a:gdLst>
              <a:gd name="connsiteX0" fmla="*/ 0 w 1553782"/>
              <a:gd name="connsiteY0" fmla="*/ 0 h 3495587"/>
              <a:gd name="connsiteX1" fmla="*/ 761520 w 1553782"/>
              <a:gd name="connsiteY1" fmla="*/ 0 h 3495587"/>
              <a:gd name="connsiteX2" fmla="*/ 800406 w 1553782"/>
              <a:gd name="connsiteY2" fmla="*/ 67439 h 3495587"/>
              <a:gd name="connsiteX3" fmla="*/ 1529419 w 1553782"/>
              <a:gd name="connsiteY3" fmla="*/ 1331752 h 3495587"/>
              <a:gd name="connsiteX4" fmla="*/ 1529419 w 1553782"/>
              <a:gd name="connsiteY4" fmla="*/ 1517688 h 3495587"/>
              <a:gd name="connsiteX5" fmla="*/ 441213 w 1553782"/>
              <a:gd name="connsiteY5" fmla="*/ 3402619 h 3495587"/>
              <a:gd name="connsiteX6" fmla="*/ 281115 w 1553782"/>
              <a:gd name="connsiteY6" fmla="*/ 3495587 h 3495587"/>
              <a:gd name="connsiteX7" fmla="*/ 83597 w 1553782"/>
              <a:gd name="connsiteY7" fmla="*/ 3495587 h 3495587"/>
              <a:gd name="connsiteX8" fmla="*/ 0 w 1553782"/>
              <a:gd name="connsiteY8" fmla="*/ 3495587 h 349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3782" h="3495587">
                <a:moveTo>
                  <a:pt x="0" y="0"/>
                </a:moveTo>
                <a:lnTo>
                  <a:pt x="761520" y="0"/>
                </a:lnTo>
                <a:lnTo>
                  <a:pt x="800406" y="67439"/>
                </a:lnTo>
                <a:cubicBezTo>
                  <a:pt x="1529419" y="1331752"/>
                  <a:pt x="1529419" y="1331752"/>
                  <a:pt x="1529419" y="1331752"/>
                </a:cubicBezTo>
                <a:cubicBezTo>
                  <a:pt x="1561903" y="1387533"/>
                  <a:pt x="1561903" y="1459583"/>
                  <a:pt x="1529419" y="1517688"/>
                </a:cubicBezTo>
                <a:cubicBezTo>
                  <a:pt x="441213" y="3402619"/>
                  <a:pt x="441213" y="3402619"/>
                  <a:pt x="441213" y="3402619"/>
                </a:cubicBezTo>
                <a:cubicBezTo>
                  <a:pt x="408729" y="3460724"/>
                  <a:pt x="348402" y="3495587"/>
                  <a:pt x="281115" y="3495587"/>
                </a:cubicBezTo>
                <a:cubicBezTo>
                  <a:pt x="213174" y="3495587"/>
                  <a:pt x="147357" y="3495587"/>
                  <a:pt x="83597" y="3495587"/>
                </a:cubicBezTo>
                <a:lnTo>
                  <a:pt x="0" y="34955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01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850295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1"/>
          </p:nvPr>
        </p:nvSpPr>
        <p:spPr>
          <a:xfrm>
            <a:off x="850295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7 w 2053427"/>
              <a:gd name="connsiteY3" fmla="*/ 861597 h 1803083"/>
              <a:gd name="connsiteX4" fmla="*/ 2042827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7" y="861597"/>
                  <a:pt x="2042827" y="861597"/>
                  <a:pt x="2042827" y="861597"/>
                </a:cubicBezTo>
                <a:cubicBezTo>
                  <a:pt x="2056961" y="885867"/>
                  <a:pt x="2056961" y="917216"/>
                  <a:pt x="2042827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2"/>
          </p:nvPr>
        </p:nvSpPr>
        <p:spPr>
          <a:xfrm>
            <a:off x="3580168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3"/>
          </p:nvPr>
        </p:nvSpPr>
        <p:spPr>
          <a:xfrm>
            <a:off x="3580168" y="3710387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 14"/>
          <p:cNvSpPr>
            <a:spLocks noGrp="1"/>
          </p:cNvSpPr>
          <p:nvPr>
            <p:ph type="pic" sz="quarter" idx="15"/>
          </p:nvPr>
        </p:nvSpPr>
        <p:spPr>
          <a:xfrm>
            <a:off x="6310040" y="933323"/>
            <a:ext cx="2053427" cy="1803083"/>
          </a:xfrm>
          <a:custGeom>
            <a:avLst/>
            <a:gdLst>
              <a:gd name="connsiteX0" fmla="*/ 553739 w 2053427"/>
              <a:gd name="connsiteY0" fmla="*/ 0 h 1803083"/>
              <a:gd name="connsiteX1" fmla="*/ 1499689 w 2053427"/>
              <a:gd name="connsiteY1" fmla="*/ 0 h 1803083"/>
              <a:gd name="connsiteX2" fmla="*/ 1569348 w 2053427"/>
              <a:gd name="connsiteY2" fmla="*/ 40451 h 1803083"/>
              <a:gd name="connsiteX3" fmla="*/ 2042828 w 2053427"/>
              <a:gd name="connsiteY3" fmla="*/ 861597 h 1803083"/>
              <a:gd name="connsiteX4" fmla="*/ 2042828 w 2053427"/>
              <a:gd name="connsiteY4" fmla="*/ 942498 h 1803083"/>
              <a:gd name="connsiteX5" fmla="*/ 1569348 w 2053427"/>
              <a:gd name="connsiteY5" fmla="*/ 1762633 h 1803083"/>
              <a:gd name="connsiteX6" fmla="*/ 1499689 w 2053427"/>
              <a:gd name="connsiteY6" fmla="*/ 1803083 h 1803083"/>
              <a:gd name="connsiteX7" fmla="*/ 553739 w 2053427"/>
              <a:gd name="connsiteY7" fmla="*/ 1803083 h 1803083"/>
              <a:gd name="connsiteX8" fmla="*/ 484080 w 2053427"/>
              <a:gd name="connsiteY8" fmla="*/ 1762633 h 1803083"/>
              <a:gd name="connsiteX9" fmla="*/ 10601 w 2053427"/>
              <a:gd name="connsiteY9" fmla="*/ 942498 h 1803083"/>
              <a:gd name="connsiteX10" fmla="*/ 10601 w 2053427"/>
              <a:gd name="connsiteY10" fmla="*/ 861597 h 1803083"/>
              <a:gd name="connsiteX11" fmla="*/ 484080 w 2053427"/>
              <a:gd name="connsiteY11" fmla="*/ 40451 h 1803083"/>
              <a:gd name="connsiteX12" fmla="*/ 553739 w 2053427"/>
              <a:gd name="connsiteY12" fmla="*/ 0 h 180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3427" h="1803083">
                <a:moveTo>
                  <a:pt x="553739" y="0"/>
                </a:moveTo>
                <a:cubicBezTo>
                  <a:pt x="1499689" y="0"/>
                  <a:pt x="1499689" y="0"/>
                  <a:pt x="1499689" y="0"/>
                </a:cubicBezTo>
                <a:cubicBezTo>
                  <a:pt x="1528966" y="0"/>
                  <a:pt x="1555214" y="15169"/>
                  <a:pt x="1569348" y="40451"/>
                </a:cubicBezTo>
                <a:cubicBezTo>
                  <a:pt x="2042828" y="861597"/>
                  <a:pt x="2042828" y="861597"/>
                  <a:pt x="2042828" y="861597"/>
                </a:cubicBezTo>
                <a:cubicBezTo>
                  <a:pt x="2056961" y="885867"/>
                  <a:pt x="2056961" y="917216"/>
                  <a:pt x="2042828" y="942498"/>
                </a:cubicBezTo>
                <a:cubicBezTo>
                  <a:pt x="1569348" y="1762633"/>
                  <a:pt x="1569348" y="1762633"/>
                  <a:pt x="1569348" y="1762633"/>
                </a:cubicBezTo>
                <a:cubicBezTo>
                  <a:pt x="1555214" y="1787914"/>
                  <a:pt x="1528966" y="1803083"/>
                  <a:pt x="1499689" y="1803083"/>
                </a:cubicBezTo>
                <a:cubicBezTo>
                  <a:pt x="553739" y="1803083"/>
                  <a:pt x="553739" y="1803083"/>
                  <a:pt x="553739" y="1803083"/>
                </a:cubicBezTo>
                <a:cubicBezTo>
                  <a:pt x="524462" y="1803083"/>
                  <a:pt x="498214" y="1787914"/>
                  <a:pt x="484080" y="1762633"/>
                </a:cubicBezTo>
                <a:cubicBezTo>
                  <a:pt x="10601" y="942498"/>
                  <a:pt x="10601" y="942498"/>
                  <a:pt x="10601" y="942498"/>
                </a:cubicBezTo>
                <a:cubicBezTo>
                  <a:pt x="-3533" y="917216"/>
                  <a:pt x="-3533" y="885867"/>
                  <a:pt x="10601" y="861597"/>
                </a:cubicBezTo>
                <a:cubicBezTo>
                  <a:pt x="484080" y="40451"/>
                  <a:pt x="484080" y="40451"/>
                  <a:pt x="484080" y="40451"/>
                </a:cubicBezTo>
                <a:cubicBezTo>
                  <a:pt x="498214" y="15169"/>
                  <a:pt x="524462" y="0"/>
                  <a:pt x="5537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951510" cy="6858000"/>
          </a:xfrm>
          <a:custGeom>
            <a:avLst/>
            <a:gdLst>
              <a:gd name="connsiteX0" fmla="*/ 0 w 3951510"/>
              <a:gd name="connsiteY0" fmla="*/ 0 h 6858000"/>
              <a:gd name="connsiteX1" fmla="*/ 3951510 w 3951510"/>
              <a:gd name="connsiteY1" fmla="*/ 0 h 6858000"/>
              <a:gd name="connsiteX2" fmla="*/ 3951510 w 3951510"/>
              <a:gd name="connsiteY2" fmla="*/ 6858000 h 6858000"/>
              <a:gd name="connsiteX3" fmla="*/ 0 w 39515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1510" h="6858000">
                <a:moveTo>
                  <a:pt x="0" y="0"/>
                </a:moveTo>
                <a:lnTo>
                  <a:pt x="3951510" y="0"/>
                </a:lnTo>
                <a:lnTo>
                  <a:pt x="39515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4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54"/>
          <p:cNvSpPr>
            <a:spLocks noGrp="1"/>
          </p:cNvSpPr>
          <p:nvPr>
            <p:ph type="pic" sz="quarter" idx="12"/>
          </p:nvPr>
        </p:nvSpPr>
        <p:spPr>
          <a:xfrm>
            <a:off x="4276209" y="1218217"/>
            <a:ext cx="7227372" cy="4515230"/>
          </a:xfrm>
        </p:spPr>
      </p:sp>
    </p:spTree>
    <p:extLst>
      <p:ext uri="{BB962C8B-B14F-4D97-AF65-F5344CB8AC3E}">
        <p14:creationId xmlns:p14="http://schemas.microsoft.com/office/powerpoint/2010/main" val="589760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-824838" y="1233333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2848413" y="-1129367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2411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562032" cy="6858000"/>
          </a:xfrm>
          <a:custGeom>
            <a:avLst/>
            <a:gdLst>
              <a:gd name="connsiteX0" fmla="*/ 0 w 6562032"/>
              <a:gd name="connsiteY0" fmla="*/ 0 h 6858000"/>
              <a:gd name="connsiteX1" fmla="*/ 6562032 w 6562032"/>
              <a:gd name="connsiteY1" fmla="*/ 0 h 6858000"/>
              <a:gd name="connsiteX2" fmla="*/ 6542118 w 6562032"/>
              <a:gd name="connsiteY2" fmla="*/ 34536 h 6858000"/>
              <a:gd name="connsiteX3" fmla="*/ 4169585 w 6562032"/>
              <a:gd name="connsiteY3" fmla="*/ 4149175 h 6858000"/>
              <a:gd name="connsiteX4" fmla="*/ 4169585 w 6562032"/>
              <a:gd name="connsiteY4" fmla="*/ 4787906 h 6858000"/>
              <a:gd name="connsiteX5" fmla="*/ 5266918 w 6562032"/>
              <a:gd name="connsiteY5" fmla="*/ 6688646 h 6858000"/>
              <a:gd name="connsiteX6" fmla="*/ 5364690 w 6562032"/>
              <a:gd name="connsiteY6" fmla="*/ 6858000 h 6858000"/>
              <a:gd name="connsiteX7" fmla="*/ 0 w 65620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62032" h="6858000">
                <a:moveTo>
                  <a:pt x="0" y="0"/>
                </a:moveTo>
                <a:lnTo>
                  <a:pt x="6562032" y="0"/>
                </a:lnTo>
                <a:lnTo>
                  <a:pt x="6542118" y="34536"/>
                </a:lnTo>
                <a:cubicBezTo>
                  <a:pt x="4169585" y="4149175"/>
                  <a:pt x="4169585" y="4149175"/>
                  <a:pt x="4169585" y="4149175"/>
                </a:cubicBezTo>
                <a:cubicBezTo>
                  <a:pt x="4057996" y="4340794"/>
                  <a:pt x="4057996" y="4588302"/>
                  <a:pt x="4169585" y="4787906"/>
                </a:cubicBezTo>
                <a:cubicBezTo>
                  <a:pt x="4578452" y="5496123"/>
                  <a:pt x="4942599" y="6126879"/>
                  <a:pt x="5266918" y="6688646"/>
                </a:cubicBezTo>
                <a:lnTo>
                  <a:pt x="536469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8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8106106" cy="6858000"/>
          </a:xfrm>
          <a:custGeom>
            <a:avLst/>
            <a:gdLst>
              <a:gd name="connsiteX0" fmla="*/ 0 w 8106106"/>
              <a:gd name="connsiteY0" fmla="*/ 0 h 6858000"/>
              <a:gd name="connsiteX1" fmla="*/ 5629968 w 8106106"/>
              <a:gd name="connsiteY1" fmla="*/ 0 h 6858000"/>
              <a:gd name="connsiteX2" fmla="*/ 5649882 w 8106106"/>
              <a:gd name="connsiteY2" fmla="*/ 34536 h 6858000"/>
              <a:gd name="connsiteX3" fmla="*/ 8022415 w 8106106"/>
              <a:gd name="connsiteY3" fmla="*/ 4149175 h 6858000"/>
              <a:gd name="connsiteX4" fmla="*/ 8022415 w 8106106"/>
              <a:gd name="connsiteY4" fmla="*/ 4787906 h 6858000"/>
              <a:gd name="connsiteX5" fmla="*/ 6925082 w 8106106"/>
              <a:gd name="connsiteY5" fmla="*/ 6688646 h 6858000"/>
              <a:gd name="connsiteX6" fmla="*/ 6827311 w 8106106"/>
              <a:gd name="connsiteY6" fmla="*/ 6858000 h 6858000"/>
              <a:gd name="connsiteX7" fmla="*/ 0 w 810610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06106" h="6858000">
                <a:moveTo>
                  <a:pt x="0" y="0"/>
                </a:moveTo>
                <a:lnTo>
                  <a:pt x="5629968" y="0"/>
                </a:lnTo>
                <a:lnTo>
                  <a:pt x="5649882" y="34536"/>
                </a:lnTo>
                <a:cubicBezTo>
                  <a:pt x="8022415" y="4149175"/>
                  <a:pt x="8022415" y="4149175"/>
                  <a:pt x="8022415" y="4149175"/>
                </a:cubicBezTo>
                <a:cubicBezTo>
                  <a:pt x="8134004" y="4340794"/>
                  <a:pt x="8134004" y="4588302"/>
                  <a:pt x="8022415" y="4787906"/>
                </a:cubicBezTo>
                <a:cubicBezTo>
                  <a:pt x="7613548" y="5496123"/>
                  <a:pt x="7249401" y="6126879"/>
                  <a:pt x="6925082" y="6688646"/>
                </a:cubicBezTo>
                <a:lnTo>
                  <a:pt x="68273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00267" y="1504950"/>
            <a:ext cx="4382370" cy="3848100"/>
          </a:xfrm>
          <a:custGeom>
            <a:avLst/>
            <a:gdLst>
              <a:gd name="connsiteX0" fmla="*/ 1181775 w 4382370"/>
              <a:gd name="connsiteY0" fmla="*/ 0 h 3848100"/>
              <a:gd name="connsiteX1" fmla="*/ 3200595 w 4382370"/>
              <a:gd name="connsiteY1" fmla="*/ 0 h 3848100"/>
              <a:gd name="connsiteX2" fmla="*/ 3349260 w 4382370"/>
              <a:gd name="connsiteY2" fmla="*/ 86329 h 3848100"/>
              <a:gd name="connsiteX3" fmla="*/ 4359747 w 4382370"/>
              <a:gd name="connsiteY3" fmla="*/ 1838801 h 3848100"/>
              <a:gd name="connsiteX4" fmla="*/ 4359747 w 4382370"/>
              <a:gd name="connsiteY4" fmla="*/ 2011458 h 3848100"/>
              <a:gd name="connsiteX5" fmla="*/ 3349260 w 4382370"/>
              <a:gd name="connsiteY5" fmla="*/ 3761771 h 3848100"/>
              <a:gd name="connsiteX6" fmla="*/ 3200595 w 4382370"/>
              <a:gd name="connsiteY6" fmla="*/ 3848100 h 3848100"/>
              <a:gd name="connsiteX7" fmla="*/ 1181775 w 4382370"/>
              <a:gd name="connsiteY7" fmla="*/ 3848100 h 3848100"/>
              <a:gd name="connsiteX8" fmla="*/ 1033110 w 4382370"/>
              <a:gd name="connsiteY8" fmla="*/ 3761771 h 3848100"/>
              <a:gd name="connsiteX9" fmla="*/ 22623 w 4382370"/>
              <a:gd name="connsiteY9" fmla="*/ 2011458 h 3848100"/>
              <a:gd name="connsiteX10" fmla="*/ 22623 w 4382370"/>
              <a:gd name="connsiteY10" fmla="*/ 1838801 h 3848100"/>
              <a:gd name="connsiteX11" fmla="*/ 1033110 w 4382370"/>
              <a:gd name="connsiteY11" fmla="*/ 86329 h 3848100"/>
              <a:gd name="connsiteX12" fmla="*/ 1181775 w 4382370"/>
              <a:gd name="connsiteY12" fmla="*/ 0 h 384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82370" h="3848100">
                <a:moveTo>
                  <a:pt x="1181775" y="0"/>
                </a:moveTo>
                <a:cubicBezTo>
                  <a:pt x="1181775" y="0"/>
                  <a:pt x="1181775" y="0"/>
                  <a:pt x="3200595" y="0"/>
                </a:cubicBezTo>
                <a:cubicBezTo>
                  <a:pt x="3263078" y="0"/>
                  <a:pt x="3319096" y="32373"/>
                  <a:pt x="3349260" y="86329"/>
                </a:cubicBezTo>
                <a:cubicBezTo>
                  <a:pt x="3349260" y="86329"/>
                  <a:pt x="3349260" y="86329"/>
                  <a:pt x="4359747" y="1838801"/>
                </a:cubicBezTo>
                <a:cubicBezTo>
                  <a:pt x="4389911" y="1890598"/>
                  <a:pt x="4389911" y="1957503"/>
                  <a:pt x="4359747" y="2011458"/>
                </a:cubicBezTo>
                <a:cubicBezTo>
                  <a:pt x="4359747" y="2011458"/>
                  <a:pt x="4359747" y="2011458"/>
                  <a:pt x="3349260" y="3761771"/>
                </a:cubicBezTo>
                <a:cubicBezTo>
                  <a:pt x="3319096" y="3815727"/>
                  <a:pt x="3263078" y="3848100"/>
                  <a:pt x="3200595" y="3848100"/>
                </a:cubicBezTo>
                <a:cubicBezTo>
                  <a:pt x="3200595" y="3848100"/>
                  <a:pt x="3200595" y="3848100"/>
                  <a:pt x="1181775" y="3848100"/>
                </a:cubicBezTo>
                <a:cubicBezTo>
                  <a:pt x="1119293" y="3848100"/>
                  <a:pt x="1063274" y="3815727"/>
                  <a:pt x="1033110" y="3761771"/>
                </a:cubicBezTo>
                <a:cubicBezTo>
                  <a:pt x="1033110" y="3761771"/>
                  <a:pt x="1033110" y="3761771"/>
                  <a:pt x="22623" y="2011458"/>
                </a:cubicBezTo>
                <a:cubicBezTo>
                  <a:pt x="-7541" y="1957503"/>
                  <a:pt x="-7541" y="1890598"/>
                  <a:pt x="22623" y="1838801"/>
                </a:cubicBezTo>
                <a:cubicBezTo>
                  <a:pt x="22623" y="1838801"/>
                  <a:pt x="22623" y="1838801"/>
                  <a:pt x="1033110" y="86329"/>
                </a:cubicBezTo>
                <a:cubicBezTo>
                  <a:pt x="1063274" y="32373"/>
                  <a:pt x="1119293" y="0"/>
                  <a:pt x="11817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4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706507" y="566058"/>
            <a:ext cx="6154099" cy="540382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826084" y="4746170"/>
            <a:ext cx="3401943" cy="2111830"/>
          </a:xfrm>
          <a:custGeom>
            <a:avLst/>
            <a:gdLst>
              <a:gd name="connsiteX0" fmla="*/ 917387 w 3401943"/>
              <a:gd name="connsiteY0" fmla="*/ 0 h 2111830"/>
              <a:gd name="connsiteX1" fmla="*/ 2484556 w 3401943"/>
              <a:gd name="connsiteY1" fmla="*/ 0 h 2111830"/>
              <a:gd name="connsiteX2" fmla="*/ 2599961 w 3401943"/>
              <a:gd name="connsiteY2" fmla="*/ 67015 h 2111830"/>
              <a:gd name="connsiteX3" fmla="*/ 3384381 w 3401943"/>
              <a:gd name="connsiteY3" fmla="*/ 1427421 h 2111830"/>
              <a:gd name="connsiteX4" fmla="*/ 3384381 w 3401943"/>
              <a:gd name="connsiteY4" fmla="*/ 1561451 h 2111830"/>
              <a:gd name="connsiteX5" fmla="*/ 3129483 w 3401943"/>
              <a:gd name="connsiteY5" fmla="*/ 2002973 h 2111830"/>
              <a:gd name="connsiteX6" fmla="*/ 3066637 w 3401943"/>
              <a:gd name="connsiteY6" fmla="*/ 2111830 h 2111830"/>
              <a:gd name="connsiteX7" fmla="*/ 335306 w 3401943"/>
              <a:gd name="connsiteY7" fmla="*/ 2111830 h 2111830"/>
              <a:gd name="connsiteX8" fmla="*/ 276482 w 3401943"/>
              <a:gd name="connsiteY8" fmla="*/ 2009939 h 2111830"/>
              <a:gd name="connsiteX9" fmla="*/ 17562 w 3401943"/>
              <a:gd name="connsiteY9" fmla="*/ 1561451 h 2111830"/>
              <a:gd name="connsiteX10" fmla="*/ 17562 w 3401943"/>
              <a:gd name="connsiteY10" fmla="*/ 1427421 h 2111830"/>
              <a:gd name="connsiteX11" fmla="*/ 801982 w 3401943"/>
              <a:gd name="connsiteY11" fmla="*/ 67015 h 2111830"/>
              <a:gd name="connsiteX12" fmla="*/ 917387 w 3401943"/>
              <a:gd name="connsiteY12" fmla="*/ 0 h 2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1943" h="2111830">
                <a:moveTo>
                  <a:pt x="917387" y="0"/>
                </a:moveTo>
                <a:cubicBezTo>
                  <a:pt x="917387" y="0"/>
                  <a:pt x="917387" y="0"/>
                  <a:pt x="2484556" y="0"/>
                </a:cubicBezTo>
                <a:cubicBezTo>
                  <a:pt x="2533060" y="0"/>
                  <a:pt x="2576545" y="25131"/>
                  <a:pt x="2599961" y="67015"/>
                </a:cubicBezTo>
                <a:cubicBezTo>
                  <a:pt x="2599961" y="67015"/>
                  <a:pt x="2599961" y="67015"/>
                  <a:pt x="3384381" y="1427421"/>
                </a:cubicBezTo>
                <a:cubicBezTo>
                  <a:pt x="3407797" y="1467630"/>
                  <a:pt x="3407797" y="1519567"/>
                  <a:pt x="3384381" y="1561451"/>
                </a:cubicBezTo>
                <a:cubicBezTo>
                  <a:pt x="3384381" y="1561451"/>
                  <a:pt x="3384381" y="1561451"/>
                  <a:pt x="3129483" y="2002973"/>
                </a:cubicBezTo>
                <a:lnTo>
                  <a:pt x="3066637" y="2111830"/>
                </a:lnTo>
                <a:lnTo>
                  <a:pt x="335306" y="2111830"/>
                </a:lnTo>
                <a:lnTo>
                  <a:pt x="276482" y="2009939"/>
                </a:lnTo>
                <a:cubicBezTo>
                  <a:pt x="201411" y="1879904"/>
                  <a:pt x="115615" y="1731293"/>
                  <a:pt x="17562" y="1561451"/>
                </a:cubicBezTo>
                <a:cubicBezTo>
                  <a:pt x="-5854" y="1519567"/>
                  <a:pt x="-5854" y="1467630"/>
                  <a:pt x="17562" y="1427421"/>
                </a:cubicBezTo>
                <a:cubicBezTo>
                  <a:pt x="17562" y="1427421"/>
                  <a:pt x="17562" y="1427421"/>
                  <a:pt x="801982" y="67015"/>
                </a:cubicBezTo>
                <a:cubicBezTo>
                  <a:pt x="825398" y="25131"/>
                  <a:pt x="868884" y="0"/>
                  <a:pt x="9173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27862" cy="6358848"/>
          </a:xfrm>
          <a:custGeom>
            <a:avLst/>
            <a:gdLst>
              <a:gd name="connsiteX0" fmla="*/ 0 w 6927862"/>
              <a:gd name="connsiteY0" fmla="*/ 0 h 6358848"/>
              <a:gd name="connsiteX1" fmla="*/ 6032527 w 6927862"/>
              <a:gd name="connsiteY1" fmla="*/ 0 h 6358848"/>
              <a:gd name="connsiteX2" fmla="*/ 6058984 w 6927862"/>
              <a:gd name="connsiteY2" fmla="*/ 45884 h 6358848"/>
              <a:gd name="connsiteX3" fmla="*/ 6872673 w 6927862"/>
              <a:gd name="connsiteY3" fmla="*/ 1457051 h 6358848"/>
              <a:gd name="connsiteX4" fmla="*/ 6872673 w 6927862"/>
              <a:gd name="connsiteY4" fmla="*/ 1878258 h 6358848"/>
              <a:gd name="connsiteX5" fmla="*/ 4407533 w 6927862"/>
              <a:gd name="connsiteY5" fmla="*/ 6148244 h 6358848"/>
              <a:gd name="connsiteX6" fmla="*/ 4044858 w 6927862"/>
              <a:gd name="connsiteY6" fmla="*/ 6358848 h 6358848"/>
              <a:gd name="connsiteX7" fmla="*/ 379196 w 6927862"/>
              <a:gd name="connsiteY7" fmla="*/ 6358848 h 6358848"/>
              <a:gd name="connsiteX8" fmla="*/ 0 w 6927862"/>
              <a:gd name="connsiteY8" fmla="*/ 6358848 h 635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7862" h="6358848">
                <a:moveTo>
                  <a:pt x="0" y="0"/>
                </a:moveTo>
                <a:lnTo>
                  <a:pt x="6032527" y="0"/>
                </a:lnTo>
                <a:lnTo>
                  <a:pt x="6058984" y="45884"/>
                </a:lnTo>
                <a:cubicBezTo>
                  <a:pt x="6294906" y="455039"/>
                  <a:pt x="6564531" y="922645"/>
                  <a:pt x="6872673" y="1457051"/>
                </a:cubicBezTo>
                <a:cubicBezTo>
                  <a:pt x="6946259" y="1583413"/>
                  <a:pt x="6946259" y="1746631"/>
                  <a:pt x="6872673" y="1878258"/>
                </a:cubicBezTo>
                <a:cubicBezTo>
                  <a:pt x="6872673" y="1878258"/>
                  <a:pt x="6872673" y="1878258"/>
                  <a:pt x="4407533" y="6148244"/>
                </a:cubicBezTo>
                <a:cubicBezTo>
                  <a:pt x="4333947" y="6279872"/>
                  <a:pt x="4197287" y="6358848"/>
                  <a:pt x="4044858" y="6358848"/>
                </a:cubicBezTo>
                <a:cubicBezTo>
                  <a:pt x="4044858" y="6358848"/>
                  <a:pt x="4044858" y="6358848"/>
                  <a:pt x="379196" y="6358848"/>
                </a:cubicBezTo>
                <a:lnTo>
                  <a:pt x="0" y="6358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97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87236" y="2876550"/>
            <a:ext cx="6104764" cy="3981450"/>
          </a:xfrm>
          <a:custGeom>
            <a:avLst/>
            <a:gdLst>
              <a:gd name="connsiteX0" fmla="*/ 1926470 w 6104764"/>
              <a:gd name="connsiteY0" fmla="*/ 0 h 3981450"/>
              <a:gd name="connsiteX1" fmla="*/ 5217450 w 6104764"/>
              <a:gd name="connsiteY1" fmla="*/ 0 h 3981450"/>
              <a:gd name="connsiteX2" fmla="*/ 5459796 w 6104764"/>
              <a:gd name="connsiteY2" fmla="*/ 140729 h 3981450"/>
              <a:gd name="connsiteX3" fmla="*/ 6071431 w 6104764"/>
              <a:gd name="connsiteY3" fmla="*/ 1201476 h 3981450"/>
              <a:gd name="connsiteX4" fmla="*/ 6104764 w 6104764"/>
              <a:gd name="connsiteY4" fmla="*/ 1259286 h 3981450"/>
              <a:gd name="connsiteX5" fmla="*/ 6104764 w 6104764"/>
              <a:gd name="connsiteY5" fmla="*/ 3981450 h 3981450"/>
              <a:gd name="connsiteX6" fmla="*/ 442429 w 6104764"/>
              <a:gd name="connsiteY6" fmla="*/ 3981450 h 3981450"/>
              <a:gd name="connsiteX7" fmla="*/ 326836 w 6104764"/>
              <a:gd name="connsiteY7" fmla="*/ 3781226 h 3981450"/>
              <a:gd name="connsiteX8" fmla="*/ 36879 w 6104764"/>
              <a:gd name="connsiteY8" fmla="*/ 3278977 h 3981450"/>
              <a:gd name="connsiteX9" fmla="*/ 36879 w 6104764"/>
              <a:gd name="connsiteY9" fmla="*/ 2997520 h 3981450"/>
              <a:gd name="connsiteX10" fmla="*/ 1684125 w 6104764"/>
              <a:gd name="connsiteY10" fmla="*/ 140729 h 3981450"/>
              <a:gd name="connsiteX11" fmla="*/ 1926470 w 6104764"/>
              <a:gd name="connsiteY11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04764" h="3981450">
                <a:moveTo>
                  <a:pt x="1926470" y="0"/>
                </a:moveTo>
                <a:cubicBezTo>
                  <a:pt x="1926470" y="0"/>
                  <a:pt x="1926470" y="0"/>
                  <a:pt x="5217450" y="0"/>
                </a:cubicBezTo>
                <a:cubicBezTo>
                  <a:pt x="5319306" y="0"/>
                  <a:pt x="5410624" y="52774"/>
                  <a:pt x="5459796" y="140729"/>
                </a:cubicBezTo>
                <a:cubicBezTo>
                  <a:pt x="5459796" y="140729"/>
                  <a:pt x="5459796" y="140729"/>
                  <a:pt x="6071431" y="1201476"/>
                </a:cubicBezTo>
                <a:lnTo>
                  <a:pt x="6104764" y="1259286"/>
                </a:lnTo>
                <a:lnTo>
                  <a:pt x="6104764" y="3981450"/>
                </a:lnTo>
                <a:lnTo>
                  <a:pt x="442429" y="3981450"/>
                </a:lnTo>
                <a:lnTo>
                  <a:pt x="326836" y="3781226"/>
                </a:lnTo>
                <a:cubicBezTo>
                  <a:pt x="236350" y="3624491"/>
                  <a:pt x="139832" y="3457307"/>
                  <a:pt x="36879" y="3278977"/>
                </a:cubicBezTo>
                <a:cubicBezTo>
                  <a:pt x="-12293" y="3191021"/>
                  <a:pt x="-12293" y="3081957"/>
                  <a:pt x="36879" y="2997520"/>
                </a:cubicBezTo>
                <a:cubicBezTo>
                  <a:pt x="36879" y="2997520"/>
                  <a:pt x="36879" y="2997520"/>
                  <a:pt x="1684125" y="140729"/>
                </a:cubicBezTo>
                <a:cubicBezTo>
                  <a:pt x="1733296" y="52774"/>
                  <a:pt x="1824615" y="0"/>
                  <a:pt x="19264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76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22828" y="1101686"/>
            <a:ext cx="6079505" cy="5338324"/>
          </a:xfrm>
          <a:custGeom>
            <a:avLst/>
            <a:gdLst>
              <a:gd name="connsiteX0" fmla="*/ 1639434 w 6079505"/>
              <a:gd name="connsiteY0" fmla="*/ 0 h 5338324"/>
              <a:gd name="connsiteX1" fmla="*/ 4440071 w 6079505"/>
              <a:gd name="connsiteY1" fmla="*/ 0 h 5338324"/>
              <a:gd name="connsiteX2" fmla="*/ 4646309 w 6079505"/>
              <a:gd name="connsiteY2" fmla="*/ 119761 h 5338324"/>
              <a:gd name="connsiteX3" fmla="*/ 6048122 w 6079505"/>
              <a:gd name="connsiteY3" fmla="*/ 2550899 h 5338324"/>
              <a:gd name="connsiteX4" fmla="*/ 6048122 w 6079505"/>
              <a:gd name="connsiteY4" fmla="*/ 2790420 h 5338324"/>
              <a:gd name="connsiteX5" fmla="*/ 4646309 w 6079505"/>
              <a:gd name="connsiteY5" fmla="*/ 5218564 h 5338324"/>
              <a:gd name="connsiteX6" fmla="*/ 4440071 w 6079505"/>
              <a:gd name="connsiteY6" fmla="*/ 5338324 h 5338324"/>
              <a:gd name="connsiteX7" fmla="*/ 1639434 w 6079505"/>
              <a:gd name="connsiteY7" fmla="*/ 5338324 h 5338324"/>
              <a:gd name="connsiteX8" fmla="*/ 1433198 w 6079505"/>
              <a:gd name="connsiteY8" fmla="*/ 5218564 h 5338324"/>
              <a:gd name="connsiteX9" fmla="*/ 31384 w 6079505"/>
              <a:gd name="connsiteY9" fmla="*/ 2790420 h 5338324"/>
              <a:gd name="connsiteX10" fmla="*/ 31384 w 6079505"/>
              <a:gd name="connsiteY10" fmla="*/ 2550899 h 5338324"/>
              <a:gd name="connsiteX11" fmla="*/ 1433198 w 6079505"/>
              <a:gd name="connsiteY11" fmla="*/ 119761 h 5338324"/>
              <a:gd name="connsiteX12" fmla="*/ 1639434 w 6079505"/>
              <a:gd name="connsiteY12" fmla="*/ 0 h 533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9505" h="5338324">
                <a:moveTo>
                  <a:pt x="1639434" y="0"/>
                </a:moveTo>
                <a:cubicBezTo>
                  <a:pt x="1639434" y="0"/>
                  <a:pt x="1639434" y="0"/>
                  <a:pt x="4440071" y="0"/>
                </a:cubicBezTo>
                <a:cubicBezTo>
                  <a:pt x="4526751" y="0"/>
                  <a:pt x="4604463" y="44910"/>
                  <a:pt x="4646309" y="119761"/>
                </a:cubicBezTo>
                <a:cubicBezTo>
                  <a:pt x="4646309" y="119761"/>
                  <a:pt x="4646309" y="119761"/>
                  <a:pt x="6048122" y="2550899"/>
                </a:cubicBezTo>
                <a:cubicBezTo>
                  <a:pt x="6089967" y="2622755"/>
                  <a:pt x="6089967" y="2715569"/>
                  <a:pt x="6048122" y="2790420"/>
                </a:cubicBezTo>
                <a:cubicBezTo>
                  <a:pt x="6048122" y="2790420"/>
                  <a:pt x="6048122" y="2790420"/>
                  <a:pt x="4646309" y="5218564"/>
                </a:cubicBezTo>
                <a:cubicBezTo>
                  <a:pt x="4604463" y="5293414"/>
                  <a:pt x="4526751" y="5338324"/>
                  <a:pt x="4440071" y="5338324"/>
                </a:cubicBezTo>
                <a:cubicBezTo>
                  <a:pt x="4440071" y="5338324"/>
                  <a:pt x="4440071" y="5338324"/>
                  <a:pt x="1639434" y="5338324"/>
                </a:cubicBezTo>
                <a:cubicBezTo>
                  <a:pt x="1552755" y="5338324"/>
                  <a:pt x="1475043" y="5293414"/>
                  <a:pt x="1433198" y="5218564"/>
                </a:cubicBezTo>
                <a:cubicBezTo>
                  <a:pt x="1433198" y="5218564"/>
                  <a:pt x="1433198" y="5218564"/>
                  <a:pt x="31384" y="2790420"/>
                </a:cubicBezTo>
                <a:cubicBezTo>
                  <a:pt x="-10461" y="2715569"/>
                  <a:pt x="-10461" y="2622755"/>
                  <a:pt x="31384" y="2550899"/>
                </a:cubicBezTo>
                <a:cubicBezTo>
                  <a:pt x="31384" y="2550899"/>
                  <a:pt x="31384" y="2550899"/>
                  <a:pt x="1433198" y="119761"/>
                </a:cubicBezTo>
                <a:cubicBezTo>
                  <a:pt x="1475043" y="44910"/>
                  <a:pt x="1552755" y="0"/>
                  <a:pt x="16394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6781212" y="1"/>
            <a:ext cx="5410788" cy="4007607"/>
          </a:xfrm>
          <a:custGeom>
            <a:avLst/>
            <a:gdLst>
              <a:gd name="connsiteX0" fmla="*/ 237850 w 5410788"/>
              <a:gd name="connsiteY0" fmla="*/ 0 h 4007607"/>
              <a:gd name="connsiteX1" fmla="*/ 5410788 w 5410788"/>
              <a:gd name="connsiteY1" fmla="*/ 0 h 4007607"/>
              <a:gd name="connsiteX2" fmla="*/ 5410788 w 5410788"/>
              <a:gd name="connsiteY2" fmla="*/ 4007607 h 4007607"/>
              <a:gd name="connsiteX3" fmla="*/ 5380163 w 5410788"/>
              <a:gd name="connsiteY3" fmla="*/ 4007607 h 4007607"/>
              <a:gd name="connsiteX4" fmla="*/ 2156587 w 5410788"/>
              <a:gd name="connsiteY4" fmla="*/ 4007607 h 4007607"/>
              <a:gd name="connsiteX5" fmla="*/ 1885293 w 5410788"/>
              <a:gd name="connsiteY5" fmla="*/ 3850069 h 4007607"/>
              <a:gd name="connsiteX6" fmla="*/ 41284 w 5410788"/>
              <a:gd name="connsiteY6" fmla="*/ 655978 h 4007607"/>
              <a:gd name="connsiteX7" fmla="*/ 41284 w 5410788"/>
              <a:gd name="connsiteY7" fmla="*/ 340901 h 4007607"/>
              <a:gd name="connsiteX8" fmla="*/ 231211 w 5410788"/>
              <a:gd name="connsiteY8" fmla="*/ 11514 h 40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0788" h="4007607">
                <a:moveTo>
                  <a:pt x="237850" y="0"/>
                </a:moveTo>
                <a:lnTo>
                  <a:pt x="5410788" y="0"/>
                </a:lnTo>
                <a:lnTo>
                  <a:pt x="5410788" y="4007607"/>
                </a:lnTo>
                <a:lnTo>
                  <a:pt x="5380163" y="4007607"/>
                </a:lnTo>
                <a:cubicBezTo>
                  <a:pt x="4919652" y="4007607"/>
                  <a:pt x="3998631" y="4007607"/>
                  <a:pt x="2156587" y="4007607"/>
                </a:cubicBezTo>
                <a:cubicBezTo>
                  <a:pt x="2042565" y="4007607"/>
                  <a:pt x="1940338" y="3948530"/>
                  <a:pt x="1885293" y="3850069"/>
                </a:cubicBezTo>
                <a:cubicBezTo>
                  <a:pt x="1885293" y="3850069"/>
                  <a:pt x="1885293" y="3850069"/>
                  <a:pt x="41284" y="655978"/>
                </a:cubicBezTo>
                <a:cubicBezTo>
                  <a:pt x="-13761" y="557516"/>
                  <a:pt x="-13761" y="435424"/>
                  <a:pt x="41284" y="340901"/>
                </a:cubicBezTo>
                <a:cubicBezTo>
                  <a:pt x="41284" y="340901"/>
                  <a:pt x="41284" y="340901"/>
                  <a:pt x="231211" y="11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1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540542" y="1"/>
            <a:ext cx="7474329" cy="4243885"/>
          </a:xfrm>
          <a:custGeom>
            <a:avLst/>
            <a:gdLst>
              <a:gd name="connsiteX0" fmla="*/ 509640 w 7474329"/>
              <a:gd name="connsiteY0" fmla="*/ 0 h 4243885"/>
              <a:gd name="connsiteX1" fmla="*/ 6964692 w 7474329"/>
              <a:gd name="connsiteY1" fmla="*/ 0 h 4243885"/>
              <a:gd name="connsiteX2" fmla="*/ 6995053 w 7474329"/>
              <a:gd name="connsiteY2" fmla="*/ 52655 h 4243885"/>
              <a:gd name="connsiteX3" fmla="*/ 7435746 w 7474329"/>
              <a:gd name="connsiteY3" fmla="*/ 816940 h 4243885"/>
              <a:gd name="connsiteX4" fmla="*/ 7435746 w 7474329"/>
              <a:gd name="connsiteY4" fmla="*/ 1111415 h 4243885"/>
              <a:gd name="connsiteX5" fmla="*/ 5712314 w 7474329"/>
              <a:gd name="connsiteY5" fmla="*/ 4096648 h 4243885"/>
              <a:gd name="connsiteX6" fmla="*/ 5458760 w 7474329"/>
              <a:gd name="connsiteY6" fmla="*/ 4243885 h 4243885"/>
              <a:gd name="connsiteX7" fmla="*/ 2015571 w 7474329"/>
              <a:gd name="connsiteY7" fmla="*/ 4243885 h 4243885"/>
              <a:gd name="connsiteX8" fmla="*/ 1762017 w 7474329"/>
              <a:gd name="connsiteY8" fmla="*/ 4096648 h 4243885"/>
              <a:gd name="connsiteX9" fmla="*/ 38585 w 7474329"/>
              <a:gd name="connsiteY9" fmla="*/ 1111415 h 4243885"/>
              <a:gd name="connsiteX10" fmla="*/ 38585 w 7474329"/>
              <a:gd name="connsiteY10" fmla="*/ 816940 h 4243885"/>
              <a:gd name="connsiteX11" fmla="*/ 459345 w 7474329"/>
              <a:gd name="connsiteY11" fmla="*/ 87225 h 424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74329" h="4243885">
                <a:moveTo>
                  <a:pt x="509640" y="0"/>
                </a:moveTo>
                <a:lnTo>
                  <a:pt x="6964692" y="0"/>
                </a:lnTo>
                <a:lnTo>
                  <a:pt x="6995053" y="52655"/>
                </a:lnTo>
                <a:cubicBezTo>
                  <a:pt x="7127750" y="282789"/>
                  <a:pt x="7274174" y="536730"/>
                  <a:pt x="7435746" y="816940"/>
                </a:cubicBezTo>
                <a:cubicBezTo>
                  <a:pt x="7487191" y="905283"/>
                  <a:pt x="7487191" y="1019392"/>
                  <a:pt x="7435746" y="1111415"/>
                </a:cubicBezTo>
                <a:cubicBezTo>
                  <a:pt x="7435746" y="1111415"/>
                  <a:pt x="7435746" y="1111415"/>
                  <a:pt x="5712314" y="4096648"/>
                </a:cubicBezTo>
                <a:cubicBezTo>
                  <a:pt x="5660868" y="4188671"/>
                  <a:pt x="5565326" y="4243885"/>
                  <a:pt x="5458760" y="4243885"/>
                </a:cubicBezTo>
                <a:cubicBezTo>
                  <a:pt x="5458760" y="4243885"/>
                  <a:pt x="5458760" y="4243885"/>
                  <a:pt x="2015571" y="4243885"/>
                </a:cubicBezTo>
                <a:cubicBezTo>
                  <a:pt x="1909005" y="4243885"/>
                  <a:pt x="1813463" y="4188671"/>
                  <a:pt x="1762017" y="4096648"/>
                </a:cubicBezTo>
                <a:cubicBezTo>
                  <a:pt x="1762017" y="4096648"/>
                  <a:pt x="1762017" y="4096648"/>
                  <a:pt x="38585" y="1111415"/>
                </a:cubicBezTo>
                <a:cubicBezTo>
                  <a:pt x="-12861" y="1019392"/>
                  <a:pt x="-12861" y="905283"/>
                  <a:pt x="38585" y="816940"/>
                </a:cubicBezTo>
                <a:cubicBezTo>
                  <a:pt x="38585" y="816940"/>
                  <a:pt x="38585" y="816940"/>
                  <a:pt x="459345" y="872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DE6B-0E72-4326-98C1-7BE3405F85B0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9348-C8C2-4E06-98BD-221993FA7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2" r:id="rId4"/>
    <p:sldLayoutId id="2147483655" r:id="rId5"/>
    <p:sldLayoutId id="2147483656" r:id="rId6"/>
    <p:sldLayoutId id="2147483650" r:id="rId7"/>
    <p:sldLayoutId id="2147483666" r:id="rId8"/>
    <p:sldLayoutId id="2147483657" r:id="rId9"/>
    <p:sldLayoutId id="2147483658" r:id="rId10"/>
    <p:sldLayoutId id="2147483659" r:id="rId11"/>
    <p:sldLayoutId id="2147483653" r:id="rId12"/>
    <p:sldLayoutId id="2147483662" r:id="rId13"/>
    <p:sldLayoutId id="2147483664" r:id="rId14"/>
    <p:sldLayoutId id="2147483665" r:id="rId15"/>
    <p:sldLayoutId id="2147483667" r:id="rId16"/>
    <p:sldLayoutId id="2147483668" r:id="rId17"/>
    <p:sldLayoutId id="2147483670" r:id="rId18"/>
    <p:sldLayoutId id="2147483669" r:id="rId19"/>
    <p:sldLayoutId id="2147483660" r:id="rId20"/>
    <p:sldLayoutId id="2147483661" r:id="rId21"/>
    <p:sldLayoutId id="2147483663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emf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914B14C-9ED3-FB4C-9E29-3CDB07A4F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23" y="1064054"/>
            <a:ext cx="3011606" cy="3074348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8E89569-E65A-194C-988C-B0B8686F7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26" y="4138402"/>
            <a:ext cx="4905801" cy="23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0319" y="364385"/>
            <a:ext cx="271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46A84"/>
                </a:solidFill>
                <a:latin typeface="Raleway" panose="020B0503030101060003" pitchFamily="34" charset="0"/>
              </a:rPr>
              <a:t>STARRING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960760" y="346384"/>
            <a:ext cx="1875746" cy="45719"/>
          </a:xfrm>
          <a:prstGeom prst="rect">
            <a:avLst/>
          </a:prstGeom>
          <a:solidFill>
            <a:srgbClr val="55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2" name="Zástupný symbol obrázku 41">
            <a:extLst>
              <a:ext uri="{FF2B5EF4-FFF2-40B4-BE49-F238E27FC236}">
                <a16:creationId xmlns:a16="http://schemas.microsoft.com/office/drawing/2014/main" id="{2BC0F5BA-CFFA-0A40-947B-74A6290C19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67" y="1072271"/>
            <a:ext cx="2223021" cy="1927132"/>
          </a:xfrm>
          <a:solidFill>
            <a:schemeClr val="bg1">
              <a:lumMod val="95000"/>
            </a:schemeClr>
          </a:solidFill>
        </p:spPr>
      </p:pic>
      <p:sp>
        <p:nvSpPr>
          <p:cNvPr id="38" name="TextovéPole 37">
            <a:extLst>
              <a:ext uri="{FF2B5EF4-FFF2-40B4-BE49-F238E27FC236}">
                <a16:creationId xmlns:a16="http://schemas.microsoft.com/office/drawing/2014/main" id="{B5DC4C85-195E-4944-B4C0-D0E1BF7635DD}"/>
              </a:ext>
            </a:extLst>
          </p:cNvPr>
          <p:cNvSpPr txBox="1"/>
          <p:nvPr/>
        </p:nvSpPr>
        <p:spPr>
          <a:xfrm>
            <a:off x="5559461" y="4642975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>
                <a:solidFill>
                  <a:srgbClr val="4A5B6A"/>
                </a:solidFill>
                <a:latin typeface="Raleway" panose="020B0503030101060003" pitchFamily="34" charset="0"/>
              </a:rPr>
              <a:t>bot Julio</a:t>
            </a:r>
          </a:p>
        </p:txBody>
      </p:sp>
      <p:sp>
        <p:nvSpPr>
          <p:cNvPr id="46" name="TextovéPole 45">
            <a:extLst>
              <a:ext uri="{FF2B5EF4-FFF2-40B4-BE49-F238E27FC236}">
                <a16:creationId xmlns:a16="http://schemas.microsoft.com/office/drawing/2014/main" id="{64809803-A37D-F24F-8077-C79AAF84F134}"/>
              </a:ext>
            </a:extLst>
          </p:cNvPr>
          <p:cNvSpPr txBox="1"/>
          <p:nvPr/>
        </p:nvSpPr>
        <p:spPr>
          <a:xfrm>
            <a:off x="401081" y="3196781"/>
            <a:ext cx="3663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>
                <a:solidFill>
                  <a:srgbClr val="4A5B6A"/>
                </a:solidFill>
                <a:latin typeface="Raleway" panose="020B0503030101060003" pitchFamily="34" charset="0"/>
              </a:rPr>
              <a:t>Michal </a:t>
            </a:r>
            <a:r>
              <a:rPr lang="cs-CZ" b="1" dirty="0" err="1">
                <a:solidFill>
                  <a:srgbClr val="4A5B6A"/>
                </a:solidFill>
                <a:latin typeface="Raleway" panose="020B0503030101060003" pitchFamily="34" charset="0"/>
              </a:rPr>
              <a:t>Slavev</a:t>
            </a:r>
            <a:endParaRPr lang="cs-CZ" b="1" dirty="0">
              <a:solidFill>
                <a:srgbClr val="4A5B6A"/>
              </a:solidFill>
              <a:latin typeface="Raleway" panose="020B0503030101060003" pitchFamily="34" charset="0"/>
            </a:endParaRPr>
          </a:p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Business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Development</a:t>
            </a:r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Manager</a:t>
            </a:r>
            <a:endParaRPr lang="cs-CZ" dirty="0">
              <a:solidFill>
                <a:srgbClr val="4A5B6A"/>
              </a:solidFill>
              <a:latin typeface="Raleway" panose="020B0503030101060003" pitchFamily="34" charset="0"/>
            </a:endParaRPr>
          </a:p>
        </p:txBody>
      </p:sp>
      <p:pic>
        <p:nvPicPr>
          <p:cNvPr id="49" name="Zástupný symbol obrázku 41">
            <a:extLst>
              <a:ext uri="{FF2B5EF4-FFF2-40B4-BE49-F238E27FC236}">
                <a16:creationId xmlns:a16="http://schemas.microsoft.com/office/drawing/2014/main" id="{D157EA45-4B5C-9847-B6D5-AE8D6186E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40" y="1134207"/>
            <a:ext cx="2227806" cy="1916278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50" name="TextovéPole 49">
            <a:extLst>
              <a:ext uri="{FF2B5EF4-FFF2-40B4-BE49-F238E27FC236}">
                <a16:creationId xmlns:a16="http://schemas.microsoft.com/office/drawing/2014/main" id="{4965EB53-8195-9345-B8F6-3F51E40AD84C}"/>
              </a:ext>
            </a:extLst>
          </p:cNvPr>
          <p:cNvSpPr txBox="1"/>
          <p:nvPr/>
        </p:nvSpPr>
        <p:spPr>
          <a:xfrm>
            <a:off x="8952497" y="3223103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>
                <a:solidFill>
                  <a:srgbClr val="4A5B6A"/>
                </a:solidFill>
                <a:latin typeface="Raleway" panose="020B0503030101060003" pitchFamily="34" charset="0"/>
              </a:rPr>
              <a:t>Jan Novopacký</a:t>
            </a:r>
          </a:p>
          <a:p>
            <a:pPr algn="ctr"/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Product</a:t>
            </a:r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Owner</a:t>
            </a:r>
            <a:endParaRPr lang="cs-CZ" dirty="0">
              <a:solidFill>
                <a:srgbClr val="4A5B6A"/>
              </a:solidFill>
              <a:latin typeface="Raleway" panose="020B0503030101060003" pitchFamily="34" charset="0"/>
            </a:endParaRPr>
          </a:p>
        </p:txBody>
      </p:sp>
      <p:pic>
        <p:nvPicPr>
          <p:cNvPr id="51" name="Zástupný symbol obrázku 41">
            <a:extLst>
              <a:ext uri="{FF2B5EF4-FFF2-40B4-BE49-F238E27FC236}">
                <a16:creationId xmlns:a16="http://schemas.microsoft.com/office/drawing/2014/main" id="{5D84CEF8-854E-794E-923E-6ADF5898310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0" y="4040490"/>
            <a:ext cx="2060524" cy="194363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2" name="TextovéPole 51">
            <a:extLst>
              <a:ext uri="{FF2B5EF4-FFF2-40B4-BE49-F238E27FC236}">
                <a16:creationId xmlns:a16="http://schemas.microsoft.com/office/drawing/2014/main" id="{7F79DDDD-26B1-FE4D-A519-11B07A0C0F56}"/>
              </a:ext>
            </a:extLst>
          </p:cNvPr>
          <p:cNvSpPr txBox="1"/>
          <p:nvPr/>
        </p:nvSpPr>
        <p:spPr>
          <a:xfrm>
            <a:off x="1025147" y="6016173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>
                <a:solidFill>
                  <a:srgbClr val="4A5B6A"/>
                </a:solidFill>
                <a:latin typeface="Raleway" panose="020B0503030101060003" pitchFamily="34" charset="0"/>
              </a:rPr>
              <a:t>Iveta Makovská</a:t>
            </a:r>
          </a:p>
          <a:p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Customer</a:t>
            </a:r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 Care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Specialist</a:t>
            </a:r>
            <a:endParaRPr lang="cs-CZ" dirty="0">
              <a:solidFill>
                <a:srgbClr val="4A5B6A"/>
              </a:solidFill>
              <a:latin typeface="Raleway" panose="020B0503030101060003" pitchFamily="34" charset="0"/>
            </a:endParaRPr>
          </a:p>
        </p:txBody>
      </p:sp>
      <p:pic>
        <p:nvPicPr>
          <p:cNvPr id="53" name="Zástupný symbol obrázku 41">
            <a:extLst>
              <a:ext uri="{FF2B5EF4-FFF2-40B4-BE49-F238E27FC236}">
                <a16:creationId xmlns:a16="http://schemas.microsoft.com/office/drawing/2014/main" id="{61B0D1B1-A92E-F449-9FA1-1F544C6C8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05" y="4051914"/>
            <a:ext cx="2169341" cy="1920786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4" name="TextovéPole 53">
            <a:extLst>
              <a:ext uri="{FF2B5EF4-FFF2-40B4-BE49-F238E27FC236}">
                <a16:creationId xmlns:a16="http://schemas.microsoft.com/office/drawing/2014/main" id="{C4F64F95-2D85-EE4C-945F-41DE84663A50}"/>
              </a:ext>
            </a:extLst>
          </p:cNvPr>
          <p:cNvSpPr txBox="1"/>
          <p:nvPr/>
        </p:nvSpPr>
        <p:spPr>
          <a:xfrm>
            <a:off x="7744057" y="6104279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b="1" dirty="0">
                <a:solidFill>
                  <a:srgbClr val="4A5B6A"/>
                </a:solidFill>
                <a:latin typeface="Raleway" panose="020B0503030101060003" pitchFamily="34" charset="0"/>
              </a:rPr>
              <a:t>Karolína </a:t>
            </a:r>
            <a:r>
              <a:rPr lang="cs-CZ" b="1" dirty="0" err="1">
                <a:solidFill>
                  <a:srgbClr val="4A5B6A"/>
                </a:solidFill>
                <a:latin typeface="Raleway" panose="020B0503030101060003" pitchFamily="34" charset="0"/>
              </a:rPr>
              <a:t>Brániková</a:t>
            </a:r>
            <a:endParaRPr lang="cs-CZ" b="1" dirty="0">
              <a:solidFill>
                <a:srgbClr val="4A5B6A"/>
              </a:solidFill>
              <a:latin typeface="Raleway" panose="020B0503030101060003" pitchFamily="34" charset="0"/>
            </a:endParaRPr>
          </a:p>
          <a:p>
            <a:pPr algn="ctr"/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Marketing &amp;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Communication</a:t>
            </a:r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 </a:t>
            </a:r>
            <a:r>
              <a:rPr lang="cs-CZ" dirty="0" err="1">
                <a:solidFill>
                  <a:srgbClr val="4A5B6A"/>
                </a:solidFill>
                <a:latin typeface="Raleway" panose="020B0503030101060003" pitchFamily="34" charset="0"/>
              </a:rPr>
              <a:t>Manager</a:t>
            </a:r>
            <a:endParaRPr lang="cs-CZ" dirty="0">
              <a:solidFill>
                <a:srgbClr val="4A5B6A"/>
              </a:solidFill>
              <a:latin typeface="Raleway" panose="020B0503030101060003" pitchFamily="34" charset="0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CF62963D-5AAA-0C46-BC66-4B4F90A28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97" y="2265149"/>
            <a:ext cx="1621790" cy="22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50" grpId="0"/>
      <p:bldP spid="52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symbol obrázku 3">
            <a:extLst>
              <a:ext uri="{FF2B5EF4-FFF2-40B4-BE49-F238E27FC236}">
                <a16:creationId xmlns:a16="http://schemas.microsoft.com/office/drawing/2014/main" id="{D3029E63-B764-3441-AF36-DB30626C5C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b="8428"/>
          <a:stretch>
            <a:fillRect/>
          </a:stretch>
        </p:blipFill>
        <p:spPr/>
      </p:pic>
      <p:sp>
        <p:nvSpPr>
          <p:cNvPr id="5" name="TextBox 18">
            <a:extLst>
              <a:ext uri="{FF2B5EF4-FFF2-40B4-BE49-F238E27FC236}">
                <a16:creationId xmlns:a16="http://schemas.microsoft.com/office/drawing/2014/main" id="{377E4159-5D32-524F-869B-03E8B3EB4157}"/>
              </a:ext>
            </a:extLst>
          </p:cNvPr>
          <p:cNvSpPr txBox="1"/>
          <p:nvPr/>
        </p:nvSpPr>
        <p:spPr>
          <a:xfrm flipH="1">
            <a:off x="206041" y="599996"/>
            <a:ext cx="44566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rgbClr val="546A84"/>
                </a:solidFill>
                <a:latin typeface="Raleway" panose="020B0503030101060003" pitchFamily="34" charset="0"/>
              </a:rPr>
              <a:t>INTRODUCTION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3EED18EB-3527-7049-BDF0-C8AC48EE9F72}"/>
              </a:ext>
            </a:extLst>
          </p:cNvPr>
          <p:cNvSpPr/>
          <p:nvPr/>
        </p:nvSpPr>
        <p:spPr>
          <a:xfrm flipH="1">
            <a:off x="368116" y="426100"/>
            <a:ext cx="1584000" cy="36000"/>
          </a:xfrm>
          <a:prstGeom prst="rect">
            <a:avLst/>
          </a:prstGeom>
          <a:solidFill>
            <a:srgbClr val="55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ABBF7B7F-0B7C-6E45-8ED4-A44462CD7C82}"/>
              </a:ext>
            </a:extLst>
          </p:cNvPr>
          <p:cNvSpPr txBox="1"/>
          <p:nvPr/>
        </p:nvSpPr>
        <p:spPr>
          <a:xfrm>
            <a:off x="609600" y="2164080"/>
            <a:ext cx="7193280" cy="412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546A84"/>
                </a:solidFill>
                <a:latin typeface="Raleway" panose="020B0503030101060003" pitchFamily="34" charset="0"/>
              </a:rPr>
              <a:t>MLUVII  GREW FROM A COMPANY OF 4 PEOPLE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546A84"/>
                </a:solidFill>
                <a:latin typeface="Raleway" panose="020B0503030101060003" pitchFamily="34" charset="0"/>
              </a:rPr>
              <a:t>100 % OWNED BY O2 CZECH REPUBLIC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546A84"/>
                </a:solidFill>
                <a:latin typeface="Raleway" panose="020B0503030101060003" pitchFamily="34" charset="0"/>
              </a:rPr>
              <a:t>CLIENTS ACROSS 5 VERTICALS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cs-CZ" b="1" dirty="0">
                <a:solidFill>
                  <a:srgbClr val="546A84"/>
                </a:solidFill>
                <a:latin typeface="Raleway" panose="020B0503030101060003" pitchFamily="34" charset="0"/>
              </a:rPr>
              <a:t>1 OF 20 MICOROSFT IP CO-SELL PARTNERS AND PROUD WINNER OF MICROSOFT AWARDS WINNER 1017 AND 2018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cs-CZ" dirty="0">
              <a:solidFill>
                <a:srgbClr val="546A84"/>
              </a:solidFill>
              <a:latin typeface="Raleway" panose="020B0503030101060003" pitchFamily="34" charset="0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169FCC3-0713-0543-A991-702C492C9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32" y="5844065"/>
            <a:ext cx="2476779" cy="898830"/>
          </a:xfrm>
          <a:prstGeom prst="rect">
            <a:avLst/>
          </a:prstGeom>
        </p:spPr>
      </p:pic>
      <p:pic>
        <p:nvPicPr>
          <p:cNvPr id="9" name="Picture 4" descr="https://lh5.googleusercontent.com/zJpbYeWIVUuOsgGrKHPvV59TK8zbXMTeXyN6magMK4SpA5Abj79xdOondzgswbqcPW56UM1prCSREDcgHg4Tt1Wdo4vH5ZF9wdO2isu-HI4MxKJJdm4jmghgCfr85pcj-vmEkgj-irI">
            <a:extLst>
              <a:ext uri="{FF2B5EF4-FFF2-40B4-BE49-F238E27FC236}">
                <a16:creationId xmlns:a16="http://schemas.microsoft.com/office/drawing/2014/main" id="{34B5DBC5-85A9-C044-8F67-EC096138D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74" y="6008812"/>
            <a:ext cx="1997484" cy="56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21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210" y="525501"/>
            <a:ext cx="3422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rgbClr val="546A84"/>
                </a:solidFill>
                <a:latin typeface="Montserrat Medium" panose="00000600000000000000" pitchFamily="50" charset="0"/>
              </a:rPr>
              <a:t>WHAT WE DO</a:t>
            </a:r>
          </a:p>
        </p:txBody>
      </p:sp>
      <p:sp>
        <p:nvSpPr>
          <p:cNvPr id="7" name="Rectangle 6"/>
          <p:cNvSpPr/>
          <p:nvPr/>
        </p:nvSpPr>
        <p:spPr>
          <a:xfrm>
            <a:off x="413171" y="371700"/>
            <a:ext cx="1260000" cy="36000"/>
          </a:xfrm>
          <a:prstGeom prst="rect">
            <a:avLst/>
          </a:prstGeom>
          <a:solidFill>
            <a:srgbClr val="55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CD9E70CC-CAD7-DE43-83A1-847B43126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2"/>
          <a:stretch/>
        </p:blipFill>
        <p:spPr>
          <a:xfrm>
            <a:off x="1043171" y="1412743"/>
            <a:ext cx="10039475" cy="5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symbol obrázku 7">
            <a:extLst>
              <a:ext uri="{FF2B5EF4-FFF2-40B4-BE49-F238E27FC236}">
                <a16:creationId xmlns:a16="http://schemas.microsoft.com/office/drawing/2014/main" id="{79B58524-00DF-9D4A-9014-8B0974B9A0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0" r="12030"/>
          <a:stretch>
            <a:fillRect/>
          </a:stretch>
        </p:blipFill>
        <p:spPr/>
      </p:pic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FD922854-C7BD-7F4B-B7D8-C39638FF742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2" r="12022"/>
          <a:stretch>
            <a:fillRect/>
          </a:stretch>
        </p:blipFill>
        <p:spPr>
          <a:xfrm>
            <a:off x="5746416" y="3134675"/>
            <a:ext cx="2097604" cy="1841875"/>
          </a:xfrm>
        </p:spPr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FE74E13A-B855-B44A-B2D5-99FB1879E8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 r="7275"/>
          <a:stretch>
            <a:fillRect/>
          </a:stretch>
        </p:blipFill>
        <p:spPr>
          <a:xfrm>
            <a:off x="2182445" y="1569155"/>
            <a:ext cx="3880485" cy="3407396"/>
          </a:xfr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E5865349-4360-DE4F-8A5C-AAEC3088D469}"/>
              </a:ext>
            </a:extLst>
          </p:cNvPr>
          <p:cNvSpPr/>
          <p:nvPr/>
        </p:nvSpPr>
        <p:spPr>
          <a:xfrm>
            <a:off x="8010282" y="225990"/>
            <a:ext cx="3982589" cy="45719"/>
          </a:xfrm>
          <a:prstGeom prst="rect">
            <a:avLst/>
          </a:prstGeom>
          <a:solidFill>
            <a:srgbClr val="55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1321FE8-B64C-6D4E-A8A6-7EB2C9CD1842}"/>
              </a:ext>
            </a:extLst>
          </p:cNvPr>
          <p:cNvSpPr txBox="1"/>
          <p:nvPr/>
        </p:nvSpPr>
        <p:spPr>
          <a:xfrm>
            <a:off x="606909" y="3134675"/>
            <a:ext cx="1375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46A84"/>
                </a:solidFill>
                <a:latin typeface="Raleway" panose="020B0503030101060003" pitchFamily="34" charset="0"/>
              </a:rPr>
              <a:t>WEB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8734838-E38E-4348-B23C-700CAB8F5341}"/>
              </a:ext>
            </a:extLst>
          </p:cNvPr>
          <p:cNvSpPr txBox="1"/>
          <p:nvPr/>
        </p:nvSpPr>
        <p:spPr>
          <a:xfrm>
            <a:off x="6195534" y="5208031"/>
            <a:ext cx="111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546A84"/>
                </a:solidFill>
                <a:latin typeface="Raleway" panose="020B0503030101060003" pitchFamily="34" charset="0"/>
              </a:rPr>
              <a:t>PoS</a:t>
            </a:r>
            <a:endParaRPr lang="en-US" sz="4000" dirty="0">
              <a:solidFill>
                <a:srgbClr val="546A84"/>
              </a:solidFill>
              <a:latin typeface="Raleway" panose="020B0503030101060003" pitchFamily="34" charset="0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C1CE46DF-C556-B846-B08A-E21EE60AC37B}"/>
              </a:ext>
            </a:extLst>
          </p:cNvPr>
          <p:cNvSpPr txBox="1"/>
          <p:nvPr/>
        </p:nvSpPr>
        <p:spPr>
          <a:xfrm>
            <a:off x="2874439" y="5208031"/>
            <a:ext cx="2100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46A84"/>
                </a:solidFill>
                <a:latin typeface="Raleway" panose="020B0503030101060003" pitchFamily="34" charset="0"/>
              </a:rPr>
              <a:t>MOBILE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C0C8E108-AA9E-5D46-AEEF-C4BFC6C6B984}"/>
              </a:ext>
            </a:extLst>
          </p:cNvPr>
          <p:cNvSpPr txBox="1"/>
          <p:nvPr/>
        </p:nvSpPr>
        <p:spPr>
          <a:xfrm>
            <a:off x="8010691" y="275846"/>
            <a:ext cx="3982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46A84"/>
                </a:solidFill>
                <a:latin typeface="Raleway" panose="020B0503030101060003" pitchFamily="34" charset="0"/>
              </a:rPr>
              <a:t>TOUCH POINTS</a:t>
            </a:r>
          </a:p>
        </p:txBody>
      </p:sp>
      <p:sp>
        <p:nvSpPr>
          <p:cNvPr id="3" name="Rámeček 2">
            <a:extLst>
              <a:ext uri="{FF2B5EF4-FFF2-40B4-BE49-F238E27FC236}">
                <a16:creationId xmlns:a16="http://schemas.microsoft.com/office/drawing/2014/main" id="{D568ABDF-44D0-1342-9CBB-472B5BA4F8DC}"/>
              </a:ext>
            </a:extLst>
          </p:cNvPr>
          <p:cNvSpPr/>
          <p:nvPr/>
        </p:nvSpPr>
        <p:spPr>
          <a:xfrm>
            <a:off x="6477000" y="1356360"/>
            <a:ext cx="2941320" cy="6261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15015489-6AF8-154B-87DD-0191E2AB0478}"/>
              </a:ext>
            </a:extLst>
          </p:cNvPr>
          <p:cNvSpPr txBox="1"/>
          <p:nvPr/>
        </p:nvSpPr>
        <p:spPr>
          <a:xfrm>
            <a:off x="6795218" y="1506824"/>
            <a:ext cx="127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e-mail </a:t>
            </a:r>
            <a:r>
              <a:rPr lang="cs-CZ" dirty="0" err="1"/>
              <a:t>form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58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0319" y="364385"/>
            <a:ext cx="2643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546A84"/>
                </a:solidFill>
                <a:latin typeface="Raleway" panose="020B0503030101060003" pitchFamily="34" charset="0"/>
              </a:rPr>
              <a:t>PRODUCT</a:t>
            </a:r>
          </a:p>
        </p:txBody>
      </p:sp>
      <p:sp>
        <p:nvSpPr>
          <p:cNvPr id="7" name="Rectangle 6"/>
          <p:cNvSpPr/>
          <p:nvPr/>
        </p:nvSpPr>
        <p:spPr>
          <a:xfrm>
            <a:off x="960760" y="346384"/>
            <a:ext cx="1875746" cy="45719"/>
          </a:xfrm>
          <a:prstGeom prst="rect">
            <a:avLst/>
          </a:prstGeom>
          <a:solidFill>
            <a:srgbClr val="55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7" name="Freeform 34"/>
          <p:cNvSpPr>
            <a:spLocks/>
          </p:cNvSpPr>
          <p:nvPr/>
        </p:nvSpPr>
        <p:spPr bwMode="auto">
          <a:xfrm>
            <a:off x="9038634" y="3608682"/>
            <a:ext cx="164194" cy="88134"/>
          </a:xfrm>
          <a:custGeom>
            <a:avLst/>
            <a:gdLst>
              <a:gd name="T0" fmla="*/ 645 w 659"/>
              <a:gd name="T1" fmla="*/ 283 h 351"/>
              <a:gd name="T2" fmla="*/ 546 w 659"/>
              <a:gd name="T3" fmla="*/ 185 h 351"/>
              <a:gd name="T4" fmla="*/ 546 w 659"/>
              <a:gd name="T5" fmla="*/ 70 h 351"/>
              <a:gd name="T6" fmla="*/ 508 w 659"/>
              <a:gd name="T7" fmla="*/ 33 h 351"/>
              <a:gd name="T8" fmla="*/ 471 w 659"/>
              <a:gd name="T9" fmla="*/ 70 h 351"/>
              <a:gd name="T10" fmla="*/ 471 w 659"/>
              <a:gd name="T11" fmla="*/ 110 h 351"/>
              <a:gd name="T12" fmla="*/ 398 w 659"/>
              <a:gd name="T13" fmla="*/ 36 h 351"/>
              <a:gd name="T14" fmla="*/ 262 w 659"/>
              <a:gd name="T15" fmla="*/ 36 h 351"/>
              <a:gd name="T16" fmla="*/ 15 w 659"/>
              <a:gd name="T17" fmla="*/ 283 h 351"/>
              <a:gd name="T18" fmla="*/ 15 w 659"/>
              <a:gd name="T19" fmla="*/ 336 h 351"/>
              <a:gd name="T20" fmla="*/ 68 w 659"/>
              <a:gd name="T21" fmla="*/ 336 h 351"/>
              <a:gd name="T22" fmla="*/ 315 w 659"/>
              <a:gd name="T23" fmla="*/ 89 h 351"/>
              <a:gd name="T24" fmla="*/ 345 w 659"/>
              <a:gd name="T25" fmla="*/ 89 h 351"/>
              <a:gd name="T26" fmla="*/ 592 w 659"/>
              <a:gd name="T27" fmla="*/ 336 h 351"/>
              <a:gd name="T28" fmla="*/ 618 w 659"/>
              <a:gd name="T29" fmla="*/ 347 h 351"/>
              <a:gd name="T30" fmla="*/ 645 w 659"/>
              <a:gd name="T31" fmla="*/ 336 h 351"/>
              <a:gd name="T32" fmla="*/ 645 w 659"/>
              <a:gd name="T33" fmla="*/ 283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59" h="351">
                <a:moveTo>
                  <a:pt x="645" y="283"/>
                </a:moveTo>
                <a:cubicBezTo>
                  <a:pt x="546" y="185"/>
                  <a:pt x="546" y="185"/>
                  <a:pt x="546" y="185"/>
                </a:cubicBezTo>
                <a:cubicBezTo>
                  <a:pt x="546" y="70"/>
                  <a:pt x="546" y="70"/>
                  <a:pt x="546" y="70"/>
                </a:cubicBezTo>
                <a:cubicBezTo>
                  <a:pt x="546" y="50"/>
                  <a:pt x="529" y="33"/>
                  <a:pt x="508" y="33"/>
                </a:cubicBezTo>
                <a:cubicBezTo>
                  <a:pt x="488" y="33"/>
                  <a:pt x="471" y="50"/>
                  <a:pt x="471" y="70"/>
                </a:cubicBezTo>
                <a:cubicBezTo>
                  <a:pt x="471" y="110"/>
                  <a:pt x="471" y="110"/>
                  <a:pt x="471" y="110"/>
                </a:cubicBezTo>
                <a:cubicBezTo>
                  <a:pt x="398" y="36"/>
                  <a:pt x="398" y="36"/>
                  <a:pt x="398" y="36"/>
                </a:cubicBezTo>
                <a:cubicBezTo>
                  <a:pt x="361" y="0"/>
                  <a:pt x="298" y="0"/>
                  <a:pt x="262" y="36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0" y="298"/>
                  <a:pt x="0" y="322"/>
                  <a:pt x="15" y="336"/>
                </a:cubicBezTo>
                <a:cubicBezTo>
                  <a:pt x="29" y="351"/>
                  <a:pt x="53" y="351"/>
                  <a:pt x="68" y="336"/>
                </a:cubicBezTo>
                <a:cubicBezTo>
                  <a:pt x="315" y="89"/>
                  <a:pt x="315" y="89"/>
                  <a:pt x="315" y="89"/>
                </a:cubicBezTo>
                <a:cubicBezTo>
                  <a:pt x="323" y="81"/>
                  <a:pt x="337" y="81"/>
                  <a:pt x="345" y="89"/>
                </a:cubicBezTo>
                <a:cubicBezTo>
                  <a:pt x="592" y="336"/>
                  <a:pt x="592" y="336"/>
                  <a:pt x="592" y="336"/>
                </a:cubicBezTo>
                <a:cubicBezTo>
                  <a:pt x="599" y="343"/>
                  <a:pt x="609" y="347"/>
                  <a:pt x="618" y="347"/>
                </a:cubicBezTo>
                <a:cubicBezTo>
                  <a:pt x="628" y="347"/>
                  <a:pt x="637" y="343"/>
                  <a:pt x="645" y="336"/>
                </a:cubicBezTo>
                <a:cubicBezTo>
                  <a:pt x="659" y="322"/>
                  <a:pt x="659" y="298"/>
                  <a:pt x="645" y="2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5"/>
          <p:cNvSpPr>
            <a:spLocks/>
          </p:cNvSpPr>
          <p:nvPr/>
        </p:nvSpPr>
        <p:spPr bwMode="auto">
          <a:xfrm>
            <a:off x="9062780" y="3647316"/>
            <a:ext cx="115902" cy="115902"/>
          </a:xfrm>
          <a:custGeom>
            <a:avLst/>
            <a:gdLst>
              <a:gd name="T0" fmla="*/ 249 w 471"/>
              <a:gd name="T1" fmla="*/ 7 h 463"/>
              <a:gd name="T2" fmla="*/ 223 w 471"/>
              <a:gd name="T3" fmla="*/ 7 h 463"/>
              <a:gd name="T4" fmla="*/ 5 w 471"/>
              <a:gd name="T5" fmla="*/ 224 h 463"/>
              <a:gd name="T6" fmla="*/ 0 w 471"/>
              <a:gd name="T7" fmla="*/ 237 h 463"/>
              <a:gd name="T8" fmla="*/ 0 w 471"/>
              <a:gd name="T9" fmla="*/ 396 h 463"/>
              <a:gd name="T10" fmla="*/ 67 w 471"/>
              <a:gd name="T11" fmla="*/ 463 h 463"/>
              <a:gd name="T12" fmla="*/ 175 w 471"/>
              <a:gd name="T13" fmla="*/ 463 h 463"/>
              <a:gd name="T14" fmla="*/ 175 w 471"/>
              <a:gd name="T15" fmla="*/ 296 h 463"/>
              <a:gd name="T16" fmla="*/ 296 w 471"/>
              <a:gd name="T17" fmla="*/ 296 h 463"/>
              <a:gd name="T18" fmla="*/ 296 w 471"/>
              <a:gd name="T19" fmla="*/ 463 h 463"/>
              <a:gd name="T20" fmla="*/ 404 w 471"/>
              <a:gd name="T21" fmla="*/ 463 h 463"/>
              <a:gd name="T22" fmla="*/ 471 w 471"/>
              <a:gd name="T23" fmla="*/ 396 h 463"/>
              <a:gd name="T24" fmla="*/ 471 w 471"/>
              <a:gd name="T25" fmla="*/ 237 h 463"/>
              <a:gd name="T26" fmla="*/ 466 w 471"/>
              <a:gd name="T27" fmla="*/ 224 h 463"/>
              <a:gd name="T28" fmla="*/ 249 w 471"/>
              <a:gd name="T29" fmla="*/ 7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1" h="463">
                <a:moveTo>
                  <a:pt x="249" y="7"/>
                </a:moveTo>
                <a:cubicBezTo>
                  <a:pt x="241" y="0"/>
                  <a:pt x="230" y="0"/>
                  <a:pt x="223" y="7"/>
                </a:cubicBezTo>
                <a:cubicBezTo>
                  <a:pt x="5" y="224"/>
                  <a:pt x="5" y="224"/>
                  <a:pt x="5" y="224"/>
                </a:cubicBezTo>
                <a:cubicBezTo>
                  <a:pt x="2" y="228"/>
                  <a:pt x="0" y="232"/>
                  <a:pt x="0" y="237"/>
                </a:cubicBezTo>
                <a:cubicBezTo>
                  <a:pt x="0" y="396"/>
                  <a:pt x="0" y="396"/>
                  <a:pt x="0" y="396"/>
                </a:cubicBezTo>
                <a:cubicBezTo>
                  <a:pt x="0" y="433"/>
                  <a:pt x="30" y="463"/>
                  <a:pt x="67" y="46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175" y="296"/>
                  <a:pt x="175" y="296"/>
                  <a:pt x="175" y="296"/>
                </a:cubicBezTo>
                <a:cubicBezTo>
                  <a:pt x="296" y="296"/>
                  <a:pt x="296" y="296"/>
                  <a:pt x="296" y="296"/>
                </a:cubicBezTo>
                <a:cubicBezTo>
                  <a:pt x="296" y="463"/>
                  <a:pt x="296" y="463"/>
                  <a:pt x="296" y="463"/>
                </a:cubicBezTo>
                <a:cubicBezTo>
                  <a:pt x="404" y="463"/>
                  <a:pt x="404" y="463"/>
                  <a:pt x="404" y="463"/>
                </a:cubicBezTo>
                <a:cubicBezTo>
                  <a:pt x="441" y="463"/>
                  <a:pt x="471" y="433"/>
                  <a:pt x="471" y="396"/>
                </a:cubicBezTo>
                <a:cubicBezTo>
                  <a:pt x="471" y="237"/>
                  <a:pt x="471" y="237"/>
                  <a:pt x="471" y="237"/>
                </a:cubicBezTo>
                <a:cubicBezTo>
                  <a:pt x="471" y="232"/>
                  <a:pt x="469" y="228"/>
                  <a:pt x="466" y="224"/>
                </a:cubicBezTo>
                <a:lnTo>
                  <a:pt x="24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2" name="Zástupný symbol obrázku 41">
            <a:extLst>
              <a:ext uri="{FF2B5EF4-FFF2-40B4-BE49-F238E27FC236}">
                <a16:creationId xmlns:a16="http://schemas.microsoft.com/office/drawing/2014/main" id="{2BC0F5BA-CFFA-0A40-947B-74A6290C19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67" y="1380980"/>
            <a:ext cx="2223021" cy="1747727"/>
          </a:xfrm>
          <a:solidFill>
            <a:schemeClr val="bg1">
              <a:lumMod val="95000"/>
            </a:schemeClr>
          </a:solidFill>
        </p:spPr>
      </p:pic>
      <p:sp>
        <p:nvSpPr>
          <p:cNvPr id="38" name="TextovéPole 37">
            <a:extLst>
              <a:ext uri="{FF2B5EF4-FFF2-40B4-BE49-F238E27FC236}">
                <a16:creationId xmlns:a16="http://schemas.microsoft.com/office/drawing/2014/main" id="{B5DC4C85-195E-4944-B4C0-D0E1BF7635DD}"/>
              </a:ext>
            </a:extLst>
          </p:cNvPr>
          <p:cNvSpPr txBox="1"/>
          <p:nvPr/>
        </p:nvSpPr>
        <p:spPr>
          <a:xfrm>
            <a:off x="4969056" y="3341203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AUDIO / VIDEO CALL</a:t>
            </a:r>
          </a:p>
        </p:txBody>
      </p:sp>
      <p:pic>
        <p:nvPicPr>
          <p:cNvPr id="45" name="Zástupný symbol obrázku 41">
            <a:extLst>
              <a:ext uri="{FF2B5EF4-FFF2-40B4-BE49-F238E27FC236}">
                <a16:creationId xmlns:a16="http://schemas.microsoft.com/office/drawing/2014/main" id="{20B25D6A-B1BB-8C47-9B22-0A29AF2CD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57" y="1292161"/>
            <a:ext cx="2302657" cy="1860186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64809803-A37D-F24F-8077-C79AAF84F134}"/>
              </a:ext>
            </a:extLst>
          </p:cNvPr>
          <p:cNvSpPr txBox="1"/>
          <p:nvPr/>
        </p:nvSpPr>
        <p:spPr>
          <a:xfrm>
            <a:off x="1966832" y="334120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CHAT</a:t>
            </a:r>
          </a:p>
        </p:txBody>
      </p:sp>
      <p:pic>
        <p:nvPicPr>
          <p:cNvPr id="49" name="Zástupný symbol obrázku 41">
            <a:extLst>
              <a:ext uri="{FF2B5EF4-FFF2-40B4-BE49-F238E27FC236}">
                <a16:creationId xmlns:a16="http://schemas.microsoft.com/office/drawing/2014/main" id="{D157EA45-4B5C-9847-B6D5-AE8D6186E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18" y="1270701"/>
            <a:ext cx="2355694" cy="1916278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/>
          </a:solidFill>
        </p:spPr>
      </p:pic>
      <p:sp>
        <p:nvSpPr>
          <p:cNvPr id="50" name="TextovéPole 49">
            <a:extLst>
              <a:ext uri="{FF2B5EF4-FFF2-40B4-BE49-F238E27FC236}">
                <a16:creationId xmlns:a16="http://schemas.microsoft.com/office/drawing/2014/main" id="{4965EB53-8195-9345-B8F6-3F51E40AD84C}"/>
              </a:ext>
            </a:extLst>
          </p:cNvPr>
          <p:cNvSpPr txBox="1"/>
          <p:nvPr/>
        </p:nvSpPr>
        <p:spPr>
          <a:xfrm>
            <a:off x="8939701" y="339388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SOCIAL NETWORKS</a:t>
            </a:r>
          </a:p>
        </p:txBody>
      </p:sp>
      <p:pic>
        <p:nvPicPr>
          <p:cNvPr id="51" name="Zástupný symbol obrázku 41">
            <a:extLst>
              <a:ext uri="{FF2B5EF4-FFF2-40B4-BE49-F238E27FC236}">
                <a16:creationId xmlns:a16="http://schemas.microsoft.com/office/drawing/2014/main" id="{5D84CEF8-854E-794E-923E-6ADF589831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82" y="3990521"/>
            <a:ext cx="2433675" cy="1943635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2" name="TextovéPole 51">
            <a:extLst>
              <a:ext uri="{FF2B5EF4-FFF2-40B4-BE49-F238E27FC236}">
                <a16:creationId xmlns:a16="http://schemas.microsoft.com/office/drawing/2014/main" id="{7F79DDDD-26B1-FE4D-A519-11B07A0C0F56}"/>
              </a:ext>
            </a:extLst>
          </p:cNvPr>
          <p:cNvSpPr txBox="1"/>
          <p:nvPr/>
        </p:nvSpPr>
        <p:spPr>
          <a:xfrm>
            <a:off x="3266511" y="611982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E-MAIL</a:t>
            </a:r>
          </a:p>
        </p:txBody>
      </p:sp>
      <p:pic>
        <p:nvPicPr>
          <p:cNvPr id="53" name="Zástupný symbol obrázku 41">
            <a:extLst>
              <a:ext uri="{FF2B5EF4-FFF2-40B4-BE49-F238E27FC236}">
                <a16:creationId xmlns:a16="http://schemas.microsoft.com/office/drawing/2014/main" id="{61B0D1B1-A92E-F449-9FA1-1F544C6C85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2" y="4028398"/>
            <a:ext cx="2353628" cy="1920786"/>
          </a:xfrm>
          <a:custGeom>
            <a:avLst/>
            <a:gdLst>
              <a:gd name="connsiteX0" fmla="*/ 1659550 w 6154099"/>
              <a:gd name="connsiteY0" fmla="*/ 0 h 5403825"/>
              <a:gd name="connsiteX1" fmla="*/ 4494550 w 6154099"/>
              <a:gd name="connsiteY1" fmla="*/ 0 h 5403825"/>
              <a:gd name="connsiteX2" fmla="*/ 4703317 w 6154099"/>
              <a:gd name="connsiteY2" fmla="*/ 121230 h 5403825"/>
              <a:gd name="connsiteX3" fmla="*/ 6122331 w 6154099"/>
              <a:gd name="connsiteY3" fmla="*/ 2582198 h 5403825"/>
              <a:gd name="connsiteX4" fmla="*/ 6122331 w 6154099"/>
              <a:gd name="connsiteY4" fmla="*/ 2824658 h 5403825"/>
              <a:gd name="connsiteX5" fmla="*/ 4703317 w 6154099"/>
              <a:gd name="connsiteY5" fmla="*/ 5282595 h 5403825"/>
              <a:gd name="connsiteX6" fmla="*/ 4494550 w 6154099"/>
              <a:gd name="connsiteY6" fmla="*/ 5403825 h 5403825"/>
              <a:gd name="connsiteX7" fmla="*/ 1659550 w 6154099"/>
              <a:gd name="connsiteY7" fmla="*/ 5403825 h 5403825"/>
              <a:gd name="connsiteX8" fmla="*/ 1450783 w 6154099"/>
              <a:gd name="connsiteY8" fmla="*/ 5282595 h 5403825"/>
              <a:gd name="connsiteX9" fmla="*/ 31770 w 6154099"/>
              <a:gd name="connsiteY9" fmla="*/ 2824658 h 5403825"/>
              <a:gd name="connsiteX10" fmla="*/ 31770 w 6154099"/>
              <a:gd name="connsiteY10" fmla="*/ 2582198 h 5403825"/>
              <a:gd name="connsiteX11" fmla="*/ 1450783 w 6154099"/>
              <a:gd name="connsiteY11" fmla="*/ 121230 h 5403825"/>
              <a:gd name="connsiteX12" fmla="*/ 1659550 w 6154099"/>
              <a:gd name="connsiteY12" fmla="*/ 0 h 54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54099" h="5403825">
                <a:moveTo>
                  <a:pt x="1659550" y="0"/>
                </a:moveTo>
                <a:cubicBezTo>
                  <a:pt x="1659550" y="0"/>
                  <a:pt x="1659550" y="0"/>
                  <a:pt x="4494550" y="0"/>
                </a:cubicBezTo>
                <a:cubicBezTo>
                  <a:pt x="4582293" y="0"/>
                  <a:pt x="4660959" y="45461"/>
                  <a:pt x="4703317" y="121230"/>
                </a:cubicBezTo>
                <a:cubicBezTo>
                  <a:pt x="4703317" y="121230"/>
                  <a:pt x="4703317" y="121230"/>
                  <a:pt x="6122331" y="2582198"/>
                </a:cubicBezTo>
                <a:cubicBezTo>
                  <a:pt x="6164689" y="2654936"/>
                  <a:pt x="6164689" y="2748889"/>
                  <a:pt x="6122331" y="2824658"/>
                </a:cubicBezTo>
                <a:cubicBezTo>
                  <a:pt x="6122331" y="2824658"/>
                  <a:pt x="6122331" y="2824658"/>
                  <a:pt x="4703317" y="5282595"/>
                </a:cubicBezTo>
                <a:cubicBezTo>
                  <a:pt x="4660959" y="5358364"/>
                  <a:pt x="4582293" y="5403825"/>
                  <a:pt x="4494550" y="5403825"/>
                </a:cubicBezTo>
                <a:cubicBezTo>
                  <a:pt x="4494550" y="5403825"/>
                  <a:pt x="4494550" y="5403825"/>
                  <a:pt x="1659550" y="5403825"/>
                </a:cubicBezTo>
                <a:cubicBezTo>
                  <a:pt x="1571807" y="5403825"/>
                  <a:pt x="1493141" y="5358364"/>
                  <a:pt x="1450783" y="5282595"/>
                </a:cubicBezTo>
                <a:cubicBezTo>
                  <a:pt x="1450783" y="5282595"/>
                  <a:pt x="1450783" y="5282595"/>
                  <a:pt x="31770" y="2824658"/>
                </a:cubicBezTo>
                <a:cubicBezTo>
                  <a:pt x="-10589" y="2748889"/>
                  <a:pt x="-10589" y="2654936"/>
                  <a:pt x="31770" y="2582198"/>
                </a:cubicBezTo>
                <a:cubicBezTo>
                  <a:pt x="31770" y="2582198"/>
                  <a:pt x="31770" y="2582198"/>
                  <a:pt x="1450783" y="121230"/>
                </a:cubicBezTo>
                <a:cubicBezTo>
                  <a:pt x="1493141" y="45461"/>
                  <a:pt x="1571807" y="0"/>
                  <a:pt x="165955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54" name="TextovéPole 53">
            <a:extLst>
              <a:ext uri="{FF2B5EF4-FFF2-40B4-BE49-F238E27FC236}">
                <a16:creationId xmlns:a16="http://schemas.microsoft.com/office/drawing/2014/main" id="{C4F64F95-2D85-EE4C-945F-41DE84663A50}"/>
              </a:ext>
            </a:extLst>
          </p:cNvPr>
          <p:cNvSpPr txBox="1"/>
          <p:nvPr/>
        </p:nvSpPr>
        <p:spPr>
          <a:xfrm>
            <a:off x="7189301" y="6156091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4A5B6A"/>
                </a:solidFill>
                <a:latin typeface="Raleway" panose="020B0503030101060003" pitchFamily="34" charset="0"/>
              </a:rPr>
              <a:t>IP TELEFONIE</a:t>
            </a:r>
          </a:p>
        </p:txBody>
      </p:sp>
    </p:spTree>
    <p:extLst>
      <p:ext uri="{BB962C8B-B14F-4D97-AF65-F5344CB8AC3E}">
        <p14:creationId xmlns:p14="http://schemas.microsoft.com/office/powerpoint/2010/main" val="1784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50" grpId="0"/>
      <p:bldP spid="52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symbol obrázku 6">
            <a:extLst>
              <a:ext uri="{FF2B5EF4-FFF2-40B4-BE49-F238E27FC236}">
                <a16:creationId xmlns:a16="http://schemas.microsoft.com/office/drawing/2014/main" id="{B2396E0D-6464-AF46-95F2-BFBBBC7658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 r="5511"/>
          <a:stretch>
            <a:fillRect/>
          </a:stretch>
        </p:blipFill>
        <p:spPr>
          <a:xfrm>
            <a:off x="7463389" y="2312376"/>
            <a:ext cx="3722388" cy="3137645"/>
          </a:xfrm>
        </p:spPr>
      </p:pic>
      <p:pic>
        <p:nvPicPr>
          <p:cNvPr id="3" name="Zástupný symbol obrázku 9">
            <a:extLst>
              <a:ext uri="{FF2B5EF4-FFF2-40B4-BE49-F238E27FC236}">
                <a16:creationId xmlns:a16="http://schemas.microsoft.com/office/drawing/2014/main" id="{D1AFEF4E-293D-A345-82BA-D32EE7759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72" y="2445996"/>
            <a:ext cx="3676285" cy="2870406"/>
          </a:xfrm>
          <a:custGeom>
            <a:avLst/>
            <a:gdLst>
              <a:gd name="connsiteX0" fmla="*/ 1663211 w 6167678"/>
              <a:gd name="connsiteY0" fmla="*/ 0 h 5415752"/>
              <a:gd name="connsiteX1" fmla="*/ 4504467 w 6167678"/>
              <a:gd name="connsiteY1" fmla="*/ 0 h 5415752"/>
              <a:gd name="connsiteX2" fmla="*/ 4713695 w 6167678"/>
              <a:gd name="connsiteY2" fmla="*/ 121498 h 5415752"/>
              <a:gd name="connsiteX3" fmla="*/ 6135839 w 6167678"/>
              <a:gd name="connsiteY3" fmla="*/ 2587897 h 5415752"/>
              <a:gd name="connsiteX4" fmla="*/ 6135839 w 6167678"/>
              <a:gd name="connsiteY4" fmla="*/ 2830892 h 5415752"/>
              <a:gd name="connsiteX5" fmla="*/ 4713695 w 6167678"/>
              <a:gd name="connsiteY5" fmla="*/ 5294255 h 5415752"/>
              <a:gd name="connsiteX6" fmla="*/ 4504467 w 6167678"/>
              <a:gd name="connsiteY6" fmla="*/ 5415752 h 5415752"/>
              <a:gd name="connsiteX7" fmla="*/ 1663211 w 6167678"/>
              <a:gd name="connsiteY7" fmla="*/ 5415752 h 5415752"/>
              <a:gd name="connsiteX8" fmla="*/ 1453983 w 6167678"/>
              <a:gd name="connsiteY8" fmla="*/ 5294255 h 5415752"/>
              <a:gd name="connsiteX9" fmla="*/ 31839 w 6167678"/>
              <a:gd name="connsiteY9" fmla="*/ 2830892 h 5415752"/>
              <a:gd name="connsiteX10" fmla="*/ 31839 w 6167678"/>
              <a:gd name="connsiteY10" fmla="*/ 2587897 h 5415752"/>
              <a:gd name="connsiteX11" fmla="*/ 1453983 w 6167678"/>
              <a:gd name="connsiteY11" fmla="*/ 121498 h 5415752"/>
              <a:gd name="connsiteX12" fmla="*/ 1663211 w 6167678"/>
              <a:gd name="connsiteY12" fmla="*/ 0 h 541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67678" h="5415752">
                <a:moveTo>
                  <a:pt x="1663211" y="0"/>
                </a:moveTo>
                <a:cubicBezTo>
                  <a:pt x="1663211" y="0"/>
                  <a:pt x="1663211" y="0"/>
                  <a:pt x="4504467" y="0"/>
                </a:cubicBezTo>
                <a:cubicBezTo>
                  <a:pt x="4592404" y="0"/>
                  <a:pt x="4671243" y="45562"/>
                  <a:pt x="4713695" y="121498"/>
                </a:cubicBezTo>
                <a:cubicBezTo>
                  <a:pt x="4713695" y="121498"/>
                  <a:pt x="4713695" y="121498"/>
                  <a:pt x="6135839" y="2587897"/>
                </a:cubicBezTo>
                <a:cubicBezTo>
                  <a:pt x="6178291" y="2660796"/>
                  <a:pt x="6178291" y="2754956"/>
                  <a:pt x="6135839" y="2830892"/>
                </a:cubicBezTo>
                <a:cubicBezTo>
                  <a:pt x="6135839" y="2830892"/>
                  <a:pt x="6135839" y="2830892"/>
                  <a:pt x="4713695" y="5294255"/>
                </a:cubicBezTo>
                <a:cubicBezTo>
                  <a:pt x="4671243" y="5370191"/>
                  <a:pt x="4592404" y="5415752"/>
                  <a:pt x="4504467" y="5415752"/>
                </a:cubicBezTo>
                <a:cubicBezTo>
                  <a:pt x="4504467" y="5415752"/>
                  <a:pt x="4504467" y="5415752"/>
                  <a:pt x="1663211" y="5415752"/>
                </a:cubicBezTo>
                <a:cubicBezTo>
                  <a:pt x="1575275" y="5415752"/>
                  <a:pt x="1496435" y="5370191"/>
                  <a:pt x="1453983" y="5294255"/>
                </a:cubicBezTo>
                <a:cubicBezTo>
                  <a:pt x="1453983" y="5294255"/>
                  <a:pt x="1453983" y="5294255"/>
                  <a:pt x="31839" y="2830892"/>
                </a:cubicBezTo>
                <a:cubicBezTo>
                  <a:pt x="-10613" y="2754956"/>
                  <a:pt x="-10613" y="2660796"/>
                  <a:pt x="31839" y="2587897"/>
                </a:cubicBezTo>
                <a:cubicBezTo>
                  <a:pt x="31839" y="2587897"/>
                  <a:pt x="31839" y="2587897"/>
                  <a:pt x="1453983" y="121498"/>
                </a:cubicBezTo>
                <a:cubicBezTo>
                  <a:pt x="1496435" y="45562"/>
                  <a:pt x="1575275" y="0"/>
                  <a:pt x="16632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25CF980-A90A-934B-83A4-5A9D1866BCAC}"/>
              </a:ext>
            </a:extLst>
          </p:cNvPr>
          <p:cNvSpPr txBox="1"/>
          <p:nvPr/>
        </p:nvSpPr>
        <p:spPr>
          <a:xfrm>
            <a:off x="662490" y="360810"/>
            <a:ext cx="4668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546A84"/>
                </a:solidFill>
                <a:latin typeface="Raleway" panose="020B0503030101060003" pitchFamily="34" charset="0"/>
              </a:rPr>
              <a:t>MEET THE TEAM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0FC124-F37F-784A-8F0B-73C13F02C9BF}"/>
              </a:ext>
            </a:extLst>
          </p:cNvPr>
          <p:cNvSpPr/>
          <p:nvPr/>
        </p:nvSpPr>
        <p:spPr>
          <a:xfrm>
            <a:off x="764456" y="324810"/>
            <a:ext cx="2232167" cy="36000"/>
          </a:xfrm>
          <a:prstGeom prst="rect">
            <a:avLst/>
          </a:prstGeom>
          <a:solidFill>
            <a:srgbClr val="FC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CD0E02F-B734-8841-8474-68D40D907325}"/>
              </a:ext>
            </a:extLst>
          </p:cNvPr>
          <p:cNvSpPr txBox="1"/>
          <p:nvPr/>
        </p:nvSpPr>
        <p:spPr>
          <a:xfrm>
            <a:off x="662490" y="1353389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46A84"/>
                </a:solidFill>
                <a:latin typeface="Raleway" panose="020B0503030101060003" pitchFamily="34" charset="0"/>
              </a:rPr>
              <a:t>Product development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F08D226F-CBA2-6946-B547-9439FF787818}"/>
              </a:ext>
            </a:extLst>
          </p:cNvPr>
          <p:cNvSpPr txBox="1"/>
          <p:nvPr/>
        </p:nvSpPr>
        <p:spPr>
          <a:xfrm>
            <a:off x="7190825" y="1397343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46A84"/>
                </a:solidFill>
                <a:latin typeface="Raleway" panose="020B0503030101060003" pitchFamily="34" charset="0"/>
              </a:rPr>
              <a:t>Sales, MKT, project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84D2188-C572-F742-A086-66D1083DF1F0}"/>
              </a:ext>
            </a:extLst>
          </p:cNvPr>
          <p:cNvSpPr txBox="1"/>
          <p:nvPr/>
        </p:nvSpPr>
        <p:spPr>
          <a:xfrm>
            <a:off x="2469716" y="5702311"/>
            <a:ext cx="63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46A84"/>
                </a:solidFill>
                <a:latin typeface="Raleway" panose="020B0503030101060003" pitchFamily="34" charset="0"/>
              </a:rPr>
              <a:t>14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D93A5D66-5B58-5944-B02A-A78653BE586A}"/>
              </a:ext>
            </a:extLst>
          </p:cNvPr>
          <p:cNvSpPr txBox="1"/>
          <p:nvPr/>
        </p:nvSpPr>
        <p:spPr>
          <a:xfrm>
            <a:off x="8961341" y="5782234"/>
            <a:ext cx="57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546A84"/>
                </a:solidFill>
                <a:latin typeface="Raleway" panose="020B0503030101060003" pitchFamily="34" charset="0"/>
              </a:rPr>
              <a:t>11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BC42325-D807-C346-A41F-8B29BAC35D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14" y="5745169"/>
            <a:ext cx="560614" cy="560614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325F2DD3-D74C-1247-8DC6-84DEF1A8A6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346" y="5788028"/>
            <a:ext cx="560614" cy="5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0B15BCB0-10AE-B14B-A97C-97303F0631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79" y="926525"/>
            <a:ext cx="5902954" cy="4629177"/>
          </a:xfrm>
          <a:solidFill>
            <a:schemeClr val="bg1">
              <a:lumMod val="95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840319" y="908528"/>
            <a:ext cx="4682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6A84"/>
                </a:solidFill>
                <a:latin typeface="Raleway" panose="020B0503030101060003" pitchFamily="34" charset="0"/>
              </a:rPr>
              <a:t>MARKETING &amp;</a:t>
            </a:r>
          </a:p>
          <a:p>
            <a:r>
              <a:rPr lang="en-US" sz="3200" dirty="0">
                <a:solidFill>
                  <a:srgbClr val="546A84"/>
                </a:solidFill>
                <a:latin typeface="Raleway" panose="020B0503030101060003" pitchFamily="34" charset="0"/>
              </a:rPr>
              <a:t>ACQUISITION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36047" y="890525"/>
            <a:ext cx="1260000" cy="36000"/>
          </a:xfrm>
          <a:prstGeom prst="rect">
            <a:avLst/>
          </a:prstGeom>
          <a:solidFill>
            <a:srgbClr val="00B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319" y="2135716"/>
            <a:ext cx="3236685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46A84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B2B marketing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46A84"/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9621830" y="383575"/>
            <a:ext cx="1641256" cy="143622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B2BB">
              <a:alpha val="90000"/>
            </a:srgbClr>
          </a:solidFill>
          <a:ln>
            <a:noFill/>
          </a:ln>
          <a:effectLst>
            <a:outerShdw blurRad="127000" sx="101000" sy="101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ChangeAspect="1"/>
          </p:cNvSpPr>
          <p:nvPr/>
        </p:nvSpPr>
        <p:spPr bwMode="auto">
          <a:xfrm>
            <a:off x="9752676" y="5021456"/>
            <a:ext cx="1022004" cy="787262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B2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CAC4AF53-6D07-9E4E-91CD-A7F58758D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71" y="592999"/>
            <a:ext cx="1017373" cy="1017373"/>
          </a:xfrm>
          <a:prstGeom prst="rect">
            <a:avLst/>
          </a:prstGeom>
        </p:spPr>
      </p:pic>
      <p:sp>
        <p:nvSpPr>
          <p:cNvPr id="2" name="Šipka dolů 1">
            <a:extLst>
              <a:ext uri="{FF2B5EF4-FFF2-40B4-BE49-F238E27FC236}">
                <a16:creationId xmlns:a16="http://schemas.microsoft.com/office/drawing/2014/main" id="{E457C959-0DB3-6347-A74F-DE70CDD1D546}"/>
              </a:ext>
            </a:extLst>
          </p:cNvPr>
          <p:cNvSpPr/>
          <p:nvPr/>
        </p:nvSpPr>
        <p:spPr>
          <a:xfrm>
            <a:off x="1630680" y="2865599"/>
            <a:ext cx="228600" cy="289560"/>
          </a:xfrm>
          <a:prstGeom prst="downArrow">
            <a:avLst/>
          </a:prstGeom>
          <a:solidFill>
            <a:srgbClr val="546A84"/>
          </a:solidFill>
          <a:ln>
            <a:solidFill>
              <a:srgbClr val="00B2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157368F-7083-6E4F-AFE7-2A42CEB94361}"/>
              </a:ext>
            </a:extLst>
          </p:cNvPr>
          <p:cNvSpPr/>
          <p:nvPr/>
        </p:nvSpPr>
        <p:spPr>
          <a:xfrm>
            <a:off x="851972" y="3302930"/>
            <a:ext cx="3236685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46A84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Enterprise sales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46A84"/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Šipka dolů 14">
            <a:extLst>
              <a:ext uri="{FF2B5EF4-FFF2-40B4-BE49-F238E27FC236}">
                <a16:creationId xmlns:a16="http://schemas.microsoft.com/office/drawing/2014/main" id="{1514A3D0-052F-3948-98C4-E0EF51F9BEEB}"/>
              </a:ext>
            </a:extLst>
          </p:cNvPr>
          <p:cNvSpPr/>
          <p:nvPr/>
        </p:nvSpPr>
        <p:spPr>
          <a:xfrm>
            <a:off x="1630680" y="4035804"/>
            <a:ext cx="228600" cy="289560"/>
          </a:xfrm>
          <a:prstGeom prst="downArrow">
            <a:avLst/>
          </a:prstGeom>
          <a:solidFill>
            <a:srgbClr val="546A84"/>
          </a:solidFill>
          <a:ln>
            <a:solidFill>
              <a:srgbClr val="00B2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4090B9F0-1629-5B4F-907B-DB88D387D112}"/>
              </a:ext>
            </a:extLst>
          </p:cNvPr>
          <p:cNvSpPr/>
          <p:nvPr/>
        </p:nvSpPr>
        <p:spPr>
          <a:xfrm>
            <a:off x="786522" y="4461443"/>
            <a:ext cx="3236685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46A84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Proof of Concept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46A84"/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01D2FE6F-27EB-BB4B-8A5B-16DDE3D81C7D}"/>
              </a:ext>
            </a:extLst>
          </p:cNvPr>
          <p:cNvSpPr/>
          <p:nvPr/>
        </p:nvSpPr>
        <p:spPr>
          <a:xfrm>
            <a:off x="2274489" y="5209894"/>
            <a:ext cx="3236685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46A84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46A84"/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B057D5C6-B71D-DC4C-863A-5DB67249EF07}"/>
              </a:ext>
            </a:extLst>
          </p:cNvPr>
          <p:cNvSpPr/>
          <p:nvPr/>
        </p:nvSpPr>
        <p:spPr>
          <a:xfrm>
            <a:off x="3034425" y="5931076"/>
            <a:ext cx="3236685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46A84"/>
                </a:solidFill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Operation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46A84"/>
              </a:solidFill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Dvojitá šipka 19">
            <a:extLst>
              <a:ext uri="{FF2B5EF4-FFF2-40B4-BE49-F238E27FC236}">
                <a16:creationId xmlns:a16="http://schemas.microsoft.com/office/drawing/2014/main" id="{E9099905-694E-264D-9729-F5CA7C72466F}"/>
              </a:ext>
            </a:extLst>
          </p:cNvPr>
          <p:cNvSpPr/>
          <p:nvPr/>
        </p:nvSpPr>
        <p:spPr>
          <a:xfrm>
            <a:off x="2451040" y="4991354"/>
            <a:ext cx="259080" cy="260176"/>
          </a:xfrm>
          <a:prstGeom prst="chevron">
            <a:avLst/>
          </a:prstGeom>
          <a:solidFill>
            <a:srgbClr val="00B2BB"/>
          </a:solidFill>
          <a:ln>
            <a:solidFill>
              <a:srgbClr val="546A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1" name="Dvojitá šipka 20">
            <a:extLst>
              <a:ext uri="{FF2B5EF4-FFF2-40B4-BE49-F238E27FC236}">
                <a16:creationId xmlns:a16="http://schemas.microsoft.com/office/drawing/2014/main" id="{79814484-682D-5446-A3C3-2F64FD63659A}"/>
              </a:ext>
            </a:extLst>
          </p:cNvPr>
          <p:cNvSpPr/>
          <p:nvPr/>
        </p:nvSpPr>
        <p:spPr>
          <a:xfrm>
            <a:off x="3241025" y="5725125"/>
            <a:ext cx="259080" cy="260176"/>
          </a:xfrm>
          <a:prstGeom prst="chevron">
            <a:avLst/>
          </a:prstGeom>
          <a:solidFill>
            <a:srgbClr val="00B2BB"/>
          </a:solidFill>
          <a:ln>
            <a:solidFill>
              <a:srgbClr val="546A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F1CA9BDB-128D-9E41-8345-BDD399ACC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771" y="5121442"/>
            <a:ext cx="545508" cy="5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4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42382" y="432235"/>
            <a:ext cx="1534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546A84"/>
                </a:solidFill>
                <a:latin typeface="Montserrat Medium" panose="00000600000000000000" pitchFamily="50" charset="0"/>
              </a:rPr>
              <a:t>SALES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449" y="305497"/>
            <a:ext cx="2052000" cy="36000"/>
          </a:xfrm>
          <a:prstGeom prst="rect">
            <a:avLst/>
          </a:prstGeom>
          <a:solidFill>
            <a:srgbClr val="FC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11069489" y="2648619"/>
            <a:ext cx="469366" cy="452840"/>
          </a:xfrm>
          <a:custGeom>
            <a:avLst/>
            <a:gdLst>
              <a:gd name="T0" fmla="*/ 54 w 135"/>
              <a:gd name="T1" fmla="*/ 130 h 130"/>
              <a:gd name="T2" fmla="*/ 0 w 135"/>
              <a:gd name="T3" fmla="*/ 130 h 130"/>
              <a:gd name="T4" fmla="*/ 0 w 135"/>
              <a:gd name="T5" fmla="*/ 76 h 130"/>
              <a:gd name="T6" fmla="*/ 14 w 135"/>
              <a:gd name="T7" fmla="*/ 21 h 130"/>
              <a:gd name="T8" fmla="*/ 54 w 135"/>
              <a:gd name="T9" fmla="*/ 0 h 130"/>
              <a:gd name="T10" fmla="*/ 54 w 135"/>
              <a:gd name="T11" fmla="*/ 26 h 130"/>
              <a:gd name="T12" fmla="*/ 27 w 135"/>
              <a:gd name="T13" fmla="*/ 76 h 130"/>
              <a:gd name="T14" fmla="*/ 54 w 135"/>
              <a:gd name="T15" fmla="*/ 76 h 130"/>
              <a:gd name="T16" fmla="*/ 54 w 135"/>
              <a:gd name="T17" fmla="*/ 130 h 130"/>
              <a:gd name="T18" fmla="*/ 135 w 135"/>
              <a:gd name="T19" fmla="*/ 130 h 130"/>
              <a:gd name="T20" fmla="*/ 81 w 135"/>
              <a:gd name="T21" fmla="*/ 130 h 130"/>
              <a:gd name="T22" fmla="*/ 81 w 135"/>
              <a:gd name="T23" fmla="*/ 76 h 130"/>
              <a:gd name="T24" fmla="*/ 95 w 135"/>
              <a:gd name="T25" fmla="*/ 21 h 130"/>
              <a:gd name="T26" fmla="*/ 135 w 135"/>
              <a:gd name="T27" fmla="*/ 0 h 130"/>
              <a:gd name="T28" fmla="*/ 135 w 135"/>
              <a:gd name="T29" fmla="*/ 26 h 130"/>
              <a:gd name="T30" fmla="*/ 109 w 135"/>
              <a:gd name="T31" fmla="*/ 76 h 130"/>
              <a:gd name="T32" fmla="*/ 135 w 135"/>
              <a:gd name="T33" fmla="*/ 76 h 130"/>
              <a:gd name="T34" fmla="*/ 135 w 135"/>
              <a:gd name="T35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5" h="130">
                <a:moveTo>
                  <a:pt x="54" y="130"/>
                </a:moveTo>
                <a:cubicBezTo>
                  <a:pt x="0" y="130"/>
                  <a:pt x="0" y="130"/>
                  <a:pt x="0" y="13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53"/>
                  <a:pt x="5" y="35"/>
                  <a:pt x="14" y="21"/>
                </a:cubicBezTo>
                <a:cubicBezTo>
                  <a:pt x="23" y="7"/>
                  <a:pt x="36" y="0"/>
                  <a:pt x="54" y="0"/>
                </a:cubicBezTo>
                <a:cubicBezTo>
                  <a:pt x="54" y="26"/>
                  <a:pt x="54" y="26"/>
                  <a:pt x="54" y="26"/>
                </a:cubicBezTo>
                <a:cubicBezTo>
                  <a:pt x="36" y="26"/>
                  <a:pt x="27" y="43"/>
                  <a:pt x="27" y="76"/>
                </a:cubicBezTo>
                <a:cubicBezTo>
                  <a:pt x="54" y="76"/>
                  <a:pt x="54" y="76"/>
                  <a:pt x="54" y="76"/>
                </a:cubicBezTo>
                <a:lnTo>
                  <a:pt x="54" y="130"/>
                </a:lnTo>
                <a:close/>
                <a:moveTo>
                  <a:pt x="135" y="130"/>
                </a:moveTo>
                <a:cubicBezTo>
                  <a:pt x="81" y="130"/>
                  <a:pt x="81" y="130"/>
                  <a:pt x="81" y="130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53"/>
                  <a:pt x="86" y="35"/>
                  <a:pt x="95" y="21"/>
                </a:cubicBezTo>
                <a:cubicBezTo>
                  <a:pt x="104" y="7"/>
                  <a:pt x="117" y="0"/>
                  <a:pt x="135" y="0"/>
                </a:cubicBezTo>
                <a:cubicBezTo>
                  <a:pt x="135" y="26"/>
                  <a:pt x="135" y="26"/>
                  <a:pt x="135" y="26"/>
                </a:cubicBezTo>
                <a:cubicBezTo>
                  <a:pt x="118" y="26"/>
                  <a:pt x="109" y="43"/>
                  <a:pt x="109" y="76"/>
                </a:cubicBezTo>
                <a:cubicBezTo>
                  <a:pt x="135" y="76"/>
                  <a:pt x="135" y="76"/>
                  <a:pt x="135" y="76"/>
                </a:cubicBezTo>
                <a:lnTo>
                  <a:pt x="135" y="1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5"/>
          <p:cNvSpPr>
            <a:spLocks noChangeAspect="1"/>
          </p:cNvSpPr>
          <p:nvPr/>
        </p:nvSpPr>
        <p:spPr bwMode="auto">
          <a:xfrm>
            <a:off x="2068348" y="1389141"/>
            <a:ext cx="1956768" cy="17123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FCD4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4CF37E4-32F3-214E-8855-B837FD439740}"/>
              </a:ext>
            </a:extLst>
          </p:cNvPr>
          <p:cNvSpPr txBox="1"/>
          <p:nvPr/>
        </p:nvSpPr>
        <p:spPr>
          <a:xfrm>
            <a:off x="2139943" y="3267022"/>
            <a:ext cx="252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546A84"/>
                </a:solidFill>
                <a:latin typeface="Raleway" panose="020B0503030101060003" pitchFamily="34" charset="0"/>
              </a:rPr>
              <a:t>Internal</a:t>
            </a:r>
            <a:r>
              <a:rPr lang="cs-CZ" dirty="0">
                <a:solidFill>
                  <a:srgbClr val="546A84"/>
                </a:solidFill>
                <a:latin typeface="Raleway" panose="020B0503030101060003" pitchFamily="34" charset="0"/>
              </a:rPr>
              <a:t> sales team</a:t>
            </a:r>
          </a:p>
        </p:txBody>
      </p:sp>
      <p:sp>
        <p:nvSpPr>
          <p:cNvPr id="35" name="TextovéPole 34">
            <a:extLst>
              <a:ext uri="{FF2B5EF4-FFF2-40B4-BE49-F238E27FC236}">
                <a16:creationId xmlns:a16="http://schemas.microsoft.com/office/drawing/2014/main" id="{F5E4866D-62C1-5E45-BB59-C5F3857767D0}"/>
              </a:ext>
            </a:extLst>
          </p:cNvPr>
          <p:cNvSpPr txBox="1"/>
          <p:nvPr/>
        </p:nvSpPr>
        <p:spPr>
          <a:xfrm>
            <a:off x="6792442" y="3247010"/>
            <a:ext cx="278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>
                <a:solidFill>
                  <a:srgbClr val="546A84"/>
                </a:solidFill>
                <a:latin typeface="Raleway" panose="020B0503030101060003" pitchFamily="34" charset="0"/>
              </a:rPr>
              <a:t>mluvii</a:t>
            </a:r>
            <a:r>
              <a:rPr lang="cs-CZ" dirty="0">
                <a:solidFill>
                  <a:srgbClr val="546A84"/>
                </a:solidFill>
                <a:latin typeface="Raleway" panose="020B0503030101060003" pitchFamily="34" charset="0"/>
              </a:rPr>
              <a:t> + O2</a:t>
            </a:r>
          </a:p>
          <a:p>
            <a:pPr algn="ctr"/>
            <a:r>
              <a:rPr lang="cs-CZ" dirty="0">
                <a:solidFill>
                  <a:srgbClr val="546A84"/>
                </a:solidFill>
                <a:latin typeface="Raleway" panose="020B0503030101060003" pitchFamily="34" charset="0"/>
              </a:rPr>
              <a:t>Czech Republic</a:t>
            </a:r>
          </a:p>
        </p:txBody>
      </p:sp>
      <p:sp>
        <p:nvSpPr>
          <p:cNvPr id="36" name="TextovéPole 35">
            <a:extLst>
              <a:ext uri="{FF2B5EF4-FFF2-40B4-BE49-F238E27FC236}">
                <a16:creationId xmlns:a16="http://schemas.microsoft.com/office/drawing/2014/main" id="{DFEAFBDA-A45F-0C4A-BEDA-F7B2CA5CEE7A}"/>
              </a:ext>
            </a:extLst>
          </p:cNvPr>
          <p:cNvSpPr txBox="1"/>
          <p:nvPr/>
        </p:nvSpPr>
        <p:spPr>
          <a:xfrm>
            <a:off x="1415842" y="6160770"/>
            <a:ext cx="35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>
                <a:solidFill>
                  <a:srgbClr val="546A84"/>
                </a:solidFill>
                <a:latin typeface="Raleway" panose="020B0503030101060003" pitchFamily="34" charset="0"/>
              </a:rPr>
              <a:t>mluvii</a:t>
            </a:r>
            <a:r>
              <a:rPr lang="cs-CZ" dirty="0">
                <a:solidFill>
                  <a:srgbClr val="546A84"/>
                </a:solidFill>
                <a:latin typeface="Raleway" panose="020B0503030101060003" pitchFamily="34" charset="0"/>
              </a:rPr>
              <a:t> + Microsoft</a:t>
            </a: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DB3685BF-C8F7-724E-960E-65C6EBF935D5}"/>
              </a:ext>
            </a:extLst>
          </p:cNvPr>
          <p:cNvSpPr>
            <a:spLocks noChangeAspect="1"/>
          </p:cNvSpPr>
          <p:nvPr/>
        </p:nvSpPr>
        <p:spPr bwMode="auto">
          <a:xfrm>
            <a:off x="2315148" y="4057620"/>
            <a:ext cx="1921989" cy="168188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FCD4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F196B3D8-402F-A542-995F-035F8B5F0C90}"/>
              </a:ext>
            </a:extLst>
          </p:cNvPr>
          <p:cNvSpPr>
            <a:spLocks noChangeAspect="1"/>
          </p:cNvSpPr>
          <p:nvPr/>
        </p:nvSpPr>
        <p:spPr bwMode="auto">
          <a:xfrm>
            <a:off x="2209689" y="1397170"/>
            <a:ext cx="1947593" cy="1704289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55D3D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F045D58B-139E-804B-83EF-95666B4642E8}"/>
              </a:ext>
            </a:extLst>
          </p:cNvPr>
          <p:cNvSpPr>
            <a:spLocks noChangeAspect="1"/>
          </p:cNvSpPr>
          <p:nvPr/>
        </p:nvSpPr>
        <p:spPr bwMode="auto">
          <a:xfrm>
            <a:off x="7227464" y="1413628"/>
            <a:ext cx="1918405" cy="171792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14D99D8B-3DB6-074A-BA92-760A78C50D53}"/>
              </a:ext>
            </a:extLst>
          </p:cNvPr>
          <p:cNvSpPr>
            <a:spLocks noChangeAspect="1"/>
          </p:cNvSpPr>
          <p:nvPr/>
        </p:nvSpPr>
        <p:spPr bwMode="auto">
          <a:xfrm>
            <a:off x="7333924" y="1397170"/>
            <a:ext cx="1956768" cy="171231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FCD4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3A326D46-2640-454E-A3BB-136AE4F993A6}"/>
              </a:ext>
            </a:extLst>
          </p:cNvPr>
          <p:cNvSpPr>
            <a:spLocks noChangeAspect="1"/>
          </p:cNvSpPr>
          <p:nvPr/>
        </p:nvSpPr>
        <p:spPr bwMode="auto">
          <a:xfrm>
            <a:off x="2176776" y="4067916"/>
            <a:ext cx="1918405" cy="171792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70EA66D-2F8A-0F40-B86C-B342942683DB}"/>
              </a:ext>
            </a:extLst>
          </p:cNvPr>
          <p:cNvSpPr>
            <a:spLocks noChangeAspect="1"/>
          </p:cNvSpPr>
          <p:nvPr/>
        </p:nvSpPr>
        <p:spPr bwMode="auto">
          <a:xfrm>
            <a:off x="7289117" y="4085936"/>
            <a:ext cx="1918405" cy="171792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F9555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4C003AE-CFAA-D342-AB62-06ABDF78D482}"/>
              </a:ext>
            </a:extLst>
          </p:cNvPr>
          <p:cNvSpPr>
            <a:spLocks noChangeAspect="1"/>
          </p:cNvSpPr>
          <p:nvPr/>
        </p:nvSpPr>
        <p:spPr bwMode="auto">
          <a:xfrm>
            <a:off x="7450367" y="4103956"/>
            <a:ext cx="1921989" cy="1681884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 w="38100">
            <a:solidFill>
              <a:srgbClr val="FCD4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FF34DBAD-C19D-F041-8C35-143B0B9A6791}"/>
              </a:ext>
            </a:extLst>
          </p:cNvPr>
          <p:cNvSpPr txBox="1"/>
          <p:nvPr/>
        </p:nvSpPr>
        <p:spPr>
          <a:xfrm>
            <a:off x="6251234" y="6162839"/>
            <a:ext cx="412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 err="1">
                <a:solidFill>
                  <a:srgbClr val="546A84"/>
                </a:solidFill>
                <a:latin typeface="Raleway" panose="020B0503030101060003" pitchFamily="34" charset="0"/>
              </a:rPr>
              <a:t>Other</a:t>
            </a:r>
            <a:r>
              <a:rPr lang="cs-CZ" dirty="0">
                <a:solidFill>
                  <a:srgbClr val="546A84"/>
                </a:solidFill>
                <a:latin typeface="Raleway" panose="020B0503030101060003" pitchFamily="34" charset="0"/>
              </a:rPr>
              <a:t> sales </a:t>
            </a:r>
            <a:r>
              <a:rPr lang="cs-CZ" dirty="0" err="1">
                <a:solidFill>
                  <a:srgbClr val="546A84"/>
                </a:solidFill>
                <a:latin typeface="Raleway" panose="020B0503030101060003" pitchFamily="34" charset="0"/>
              </a:rPr>
              <a:t>partners</a:t>
            </a:r>
            <a:endParaRPr lang="cs-CZ" dirty="0">
              <a:solidFill>
                <a:srgbClr val="546A84"/>
              </a:solidFill>
              <a:latin typeface="Raleway" panose="020B0503030101060003" pitchFamily="34" charset="0"/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F270360F-D65B-2C44-9706-A0112D9DA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63" y="1928965"/>
            <a:ext cx="1224164" cy="3650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AC1A9DE-ECED-A147-8133-FF626BCFE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575" y="4848217"/>
            <a:ext cx="1625541" cy="380314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2A037ACF-8954-8D4D-BBCF-4224D75C2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18" y="2174541"/>
            <a:ext cx="924757" cy="892984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CC5D8657-7BDE-904B-ADD9-CFF1A6092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81" y="4439185"/>
            <a:ext cx="1287327" cy="38385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E4BBB35E-24FB-6546-A46E-124DA2F7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85" y="1729376"/>
            <a:ext cx="1224164" cy="36502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398E3994-4499-FD4F-9EE0-19158737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649" y="4489146"/>
            <a:ext cx="1224164" cy="365024"/>
          </a:xfrm>
          <a:prstGeom prst="rect">
            <a:avLst/>
          </a:prstGeom>
        </p:spPr>
      </p:pic>
      <p:sp>
        <p:nvSpPr>
          <p:cNvPr id="28" name="TextovéPole 27">
            <a:extLst>
              <a:ext uri="{FF2B5EF4-FFF2-40B4-BE49-F238E27FC236}">
                <a16:creationId xmlns:a16="http://schemas.microsoft.com/office/drawing/2014/main" id="{4581E93A-4FC2-1A4A-AC33-42EBD4384406}"/>
              </a:ext>
            </a:extLst>
          </p:cNvPr>
          <p:cNvSpPr txBox="1"/>
          <p:nvPr/>
        </p:nvSpPr>
        <p:spPr>
          <a:xfrm>
            <a:off x="8113375" y="4938348"/>
            <a:ext cx="397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000" dirty="0">
                <a:solidFill>
                  <a:srgbClr val="4A5B6A"/>
                </a:solidFill>
                <a:latin typeface="Raleway" panose="020B0503030101060003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0007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/>
      <p:bldP spid="35" grpId="0"/>
      <p:bldP spid="36" grpId="0"/>
      <p:bldP spid="37" grpId="0" animBg="1"/>
      <p:bldP spid="39" grpId="0" animBg="1"/>
      <p:bldP spid="40" grpId="0" animBg="1"/>
      <p:bldP spid="22" grpId="0" animBg="1"/>
      <p:bldP spid="23" grpId="0" animBg="1"/>
      <p:bldP spid="24" grpId="0" animBg="1"/>
      <p:bldP spid="25" grpId="0" animBg="1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>
            <a:extLst>
              <a:ext uri="{FF2B5EF4-FFF2-40B4-BE49-F238E27FC236}">
                <a16:creationId xmlns:a16="http://schemas.microsoft.com/office/drawing/2014/main" id="{6732F695-4023-FD4D-9D57-F4975AA06DF3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23076" y="1211815"/>
            <a:ext cx="4319119" cy="3779547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solidFill>
            <a:srgbClr val="00B2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5"/>
          <p:cNvSpPr>
            <a:spLocks noChangeAspect="1"/>
          </p:cNvSpPr>
          <p:nvPr/>
        </p:nvSpPr>
        <p:spPr bwMode="auto">
          <a:xfrm>
            <a:off x="5299817" y="1193020"/>
            <a:ext cx="1585882" cy="1387763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A4ADCB7A-3CF2-0C4E-9CEB-12DB12D59C9F}"/>
              </a:ext>
            </a:extLst>
          </p:cNvPr>
          <p:cNvSpPr>
            <a:spLocks noChangeAspect="1"/>
          </p:cNvSpPr>
          <p:nvPr/>
        </p:nvSpPr>
        <p:spPr bwMode="auto">
          <a:xfrm>
            <a:off x="6938069" y="2291875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20354A2B-C662-6048-A738-3E8E695B9DCD}"/>
              </a:ext>
            </a:extLst>
          </p:cNvPr>
          <p:cNvSpPr>
            <a:spLocks noChangeAspect="1"/>
          </p:cNvSpPr>
          <p:nvPr/>
        </p:nvSpPr>
        <p:spPr bwMode="auto">
          <a:xfrm>
            <a:off x="5229219" y="3521474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Obrázek 23">
            <a:hlinkClick r:id="" action="ppaction://noaction"/>
            <a:extLst>
              <a:ext uri="{FF2B5EF4-FFF2-40B4-BE49-F238E27FC236}">
                <a16:creationId xmlns:a16="http://schemas.microsoft.com/office/drawing/2014/main" id="{06235B4C-9BA4-5245-9BED-2646A323F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06" y="3944120"/>
            <a:ext cx="1157708" cy="607796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C1B24B90-45BA-E545-B6CA-7CD2B8A0D32B}"/>
              </a:ext>
            </a:extLst>
          </p:cNvPr>
          <p:cNvSpPr>
            <a:spLocks noChangeAspect="1"/>
          </p:cNvSpPr>
          <p:nvPr/>
        </p:nvSpPr>
        <p:spPr bwMode="auto">
          <a:xfrm>
            <a:off x="7020801" y="337836"/>
            <a:ext cx="1540901" cy="1348401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9" name="Obrázek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8A3170-C020-DA49-8B8F-8E8F19839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97" y="757551"/>
            <a:ext cx="1169740" cy="390564"/>
          </a:xfrm>
          <a:prstGeom prst="rect">
            <a:avLst/>
          </a:prstGeom>
        </p:spPr>
      </p:pic>
      <p:sp>
        <p:nvSpPr>
          <p:cNvPr id="48" name="Freeform 5">
            <a:extLst>
              <a:ext uri="{FF2B5EF4-FFF2-40B4-BE49-F238E27FC236}">
                <a16:creationId xmlns:a16="http://schemas.microsoft.com/office/drawing/2014/main" id="{0A7EEC81-323B-FD40-87C5-EAB4BF6FA318}"/>
              </a:ext>
            </a:extLst>
          </p:cNvPr>
          <p:cNvSpPr>
            <a:spLocks noChangeAspect="1"/>
          </p:cNvSpPr>
          <p:nvPr/>
        </p:nvSpPr>
        <p:spPr bwMode="auto">
          <a:xfrm>
            <a:off x="7285805" y="4446132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2F715C00-4B1F-A948-AE9C-7928AF221815}"/>
              </a:ext>
            </a:extLst>
          </p:cNvPr>
          <p:cNvSpPr>
            <a:spLocks noChangeAspect="1"/>
          </p:cNvSpPr>
          <p:nvPr/>
        </p:nvSpPr>
        <p:spPr bwMode="auto">
          <a:xfrm>
            <a:off x="8629596" y="3199069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112C0C9D-8F40-C740-B041-F7FF29D3F21E}"/>
              </a:ext>
            </a:extLst>
          </p:cNvPr>
          <p:cNvSpPr>
            <a:spLocks noChangeAspect="1"/>
          </p:cNvSpPr>
          <p:nvPr/>
        </p:nvSpPr>
        <p:spPr bwMode="auto">
          <a:xfrm>
            <a:off x="8715857" y="1289460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45B4B100-BFAD-BD48-ACB0-3112B2FCED9B}"/>
              </a:ext>
            </a:extLst>
          </p:cNvPr>
          <p:cNvSpPr>
            <a:spLocks noChangeAspect="1"/>
          </p:cNvSpPr>
          <p:nvPr/>
        </p:nvSpPr>
        <p:spPr bwMode="auto">
          <a:xfrm>
            <a:off x="10399058" y="2655224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4C948F91-7CA3-F542-8AEA-5EE095F05F5D}"/>
              </a:ext>
            </a:extLst>
          </p:cNvPr>
          <p:cNvSpPr>
            <a:spLocks noChangeAspect="1"/>
          </p:cNvSpPr>
          <p:nvPr/>
        </p:nvSpPr>
        <p:spPr bwMode="auto">
          <a:xfrm>
            <a:off x="10319788" y="238667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00CE2D2-BB53-B046-A160-0518A95F938C}"/>
              </a:ext>
            </a:extLst>
          </p:cNvPr>
          <p:cNvSpPr>
            <a:spLocks noChangeAspect="1"/>
          </p:cNvSpPr>
          <p:nvPr/>
        </p:nvSpPr>
        <p:spPr bwMode="auto">
          <a:xfrm>
            <a:off x="5684709" y="5258063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Obrázek 4">
            <a:hlinkClick r:id="" action="ppaction://noaction"/>
            <a:extLst>
              <a:ext uri="{FF2B5EF4-FFF2-40B4-BE49-F238E27FC236}">
                <a16:creationId xmlns:a16="http://schemas.microsoft.com/office/drawing/2014/main" id="{91D8654F-1225-154A-AB19-0035D3CB3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04" y="4927449"/>
            <a:ext cx="1386198" cy="460217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5972846B-6619-8943-94DE-A58BCFE24A2D}"/>
              </a:ext>
            </a:extLst>
          </p:cNvPr>
          <p:cNvSpPr>
            <a:spLocks noChangeAspect="1"/>
          </p:cNvSpPr>
          <p:nvPr/>
        </p:nvSpPr>
        <p:spPr bwMode="auto">
          <a:xfrm>
            <a:off x="9587241" y="4903881"/>
            <a:ext cx="1623633" cy="1420798"/>
          </a:xfrm>
          <a:custGeom>
            <a:avLst/>
            <a:gdLst>
              <a:gd name="T0" fmla="*/ 1489 w 2041"/>
              <a:gd name="T1" fmla="*/ 0 h 1783"/>
              <a:gd name="T2" fmla="*/ 552 w 2041"/>
              <a:gd name="T3" fmla="*/ 0 h 1783"/>
              <a:gd name="T4" fmla="*/ 483 w 2041"/>
              <a:gd name="T5" fmla="*/ 40 h 1783"/>
              <a:gd name="T6" fmla="*/ 14 w 2041"/>
              <a:gd name="T7" fmla="*/ 852 h 1783"/>
              <a:gd name="T8" fmla="*/ 14 w 2041"/>
              <a:gd name="T9" fmla="*/ 932 h 1783"/>
              <a:gd name="T10" fmla="*/ 483 w 2041"/>
              <a:gd name="T11" fmla="*/ 1743 h 1783"/>
              <a:gd name="T12" fmla="*/ 552 w 2041"/>
              <a:gd name="T13" fmla="*/ 1783 h 1783"/>
              <a:gd name="T14" fmla="*/ 1489 w 2041"/>
              <a:gd name="T15" fmla="*/ 1783 h 1783"/>
              <a:gd name="T16" fmla="*/ 1558 w 2041"/>
              <a:gd name="T17" fmla="*/ 1743 h 1783"/>
              <a:gd name="T18" fmla="*/ 2027 w 2041"/>
              <a:gd name="T19" fmla="*/ 932 h 1783"/>
              <a:gd name="T20" fmla="*/ 2027 w 2041"/>
              <a:gd name="T21" fmla="*/ 852 h 1783"/>
              <a:gd name="T22" fmla="*/ 1558 w 2041"/>
              <a:gd name="T23" fmla="*/ 40 h 1783"/>
              <a:gd name="T24" fmla="*/ 1489 w 2041"/>
              <a:gd name="T25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41" h="1783">
                <a:moveTo>
                  <a:pt x="1489" y="0"/>
                </a:moveTo>
                <a:cubicBezTo>
                  <a:pt x="552" y="0"/>
                  <a:pt x="552" y="0"/>
                  <a:pt x="552" y="0"/>
                </a:cubicBezTo>
                <a:cubicBezTo>
                  <a:pt x="523" y="0"/>
                  <a:pt x="497" y="15"/>
                  <a:pt x="483" y="40"/>
                </a:cubicBezTo>
                <a:cubicBezTo>
                  <a:pt x="14" y="852"/>
                  <a:pt x="14" y="852"/>
                  <a:pt x="14" y="852"/>
                </a:cubicBezTo>
                <a:cubicBezTo>
                  <a:pt x="0" y="876"/>
                  <a:pt x="0" y="907"/>
                  <a:pt x="14" y="932"/>
                </a:cubicBezTo>
                <a:cubicBezTo>
                  <a:pt x="483" y="1743"/>
                  <a:pt x="483" y="1743"/>
                  <a:pt x="483" y="1743"/>
                </a:cubicBezTo>
                <a:cubicBezTo>
                  <a:pt x="497" y="1768"/>
                  <a:pt x="523" y="1783"/>
                  <a:pt x="552" y="1783"/>
                </a:cubicBezTo>
                <a:cubicBezTo>
                  <a:pt x="1489" y="1783"/>
                  <a:pt x="1489" y="1783"/>
                  <a:pt x="1489" y="1783"/>
                </a:cubicBezTo>
                <a:cubicBezTo>
                  <a:pt x="1518" y="1783"/>
                  <a:pt x="1544" y="1768"/>
                  <a:pt x="1558" y="1743"/>
                </a:cubicBezTo>
                <a:cubicBezTo>
                  <a:pt x="2027" y="932"/>
                  <a:pt x="2027" y="932"/>
                  <a:pt x="2027" y="932"/>
                </a:cubicBezTo>
                <a:cubicBezTo>
                  <a:pt x="2041" y="907"/>
                  <a:pt x="2041" y="876"/>
                  <a:pt x="2027" y="852"/>
                </a:cubicBezTo>
                <a:cubicBezTo>
                  <a:pt x="1558" y="40"/>
                  <a:pt x="1558" y="40"/>
                  <a:pt x="1558" y="40"/>
                </a:cubicBezTo>
                <a:cubicBezTo>
                  <a:pt x="1544" y="15"/>
                  <a:pt x="1518" y="0"/>
                  <a:pt x="1489" y="0"/>
                </a:cubicBezTo>
                <a:close/>
              </a:path>
            </a:pathLst>
          </a:custGeom>
          <a:noFill/>
          <a:ln>
            <a:solidFill>
              <a:srgbClr val="4A5B6A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35E8D39-8307-B244-BC1E-762EC3AC3A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87" y="2142407"/>
            <a:ext cx="3526544" cy="1719734"/>
          </a:xfrm>
          <a:prstGeom prst="rect">
            <a:avLst/>
          </a:prstGeom>
        </p:spPr>
      </p:pic>
      <p:pic>
        <p:nvPicPr>
          <p:cNvPr id="9" name="Obrázek 8">
            <a:hlinkClick r:id="" action="ppaction://noaction"/>
            <a:extLst>
              <a:ext uri="{FF2B5EF4-FFF2-40B4-BE49-F238E27FC236}">
                <a16:creationId xmlns:a16="http://schemas.microsoft.com/office/drawing/2014/main" id="{567D0322-09D1-104A-8901-1FAAF9E74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70" y="1652190"/>
            <a:ext cx="1296820" cy="518728"/>
          </a:xfrm>
          <a:prstGeom prst="rect">
            <a:avLst/>
          </a:prstGeom>
        </p:spPr>
      </p:pic>
      <p:pic>
        <p:nvPicPr>
          <p:cNvPr id="15" name="Obrázek 14">
            <a:hlinkClick r:id="" action="ppaction://noaction"/>
            <a:extLst>
              <a:ext uri="{FF2B5EF4-FFF2-40B4-BE49-F238E27FC236}">
                <a16:creationId xmlns:a16="http://schemas.microsoft.com/office/drawing/2014/main" id="{3327D0FB-533F-0841-9486-AABD13E1D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74" y="2558412"/>
            <a:ext cx="1083221" cy="889789"/>
          </a:xfrm>
          <a:prstGeom prst="rect">
            <a:avLst/>
          </a:prstGeom>
        </p:spPr>
      </p:pic>
      <p:pic>
        <p:nvPicPr>
          <p:cNvPr id="17" name="Obrázek 16">
            <a:hlinkClick r:id="" action="ppaction://noaction"/>
            <a:extLst>
              <a:ext uri="{FF2B5EF4-FFF2-40B4-BE49-F238E27FC236}">
                <a16:creationId xmlns:a16="http://schemas.microsoft.com/office/drawing/2014/main" id="{33154ECA-D92C-D447-B4BA-6F123F83F2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00" y="5387666"/>
            <a:ext cx="795145" cy="1188655"/>
          </a:xfrm>
          <a:prstGeom prst="rect">
            <a:avLst/>
          </a:prstGeom>
        </p:spPr>
      </p:pic>
      <p:pic>
        <p:nvPicPr>
          <p:cNvPr id="21" name="Obrázek 20">
            <a:hlinkClick r:id="" action="ppaction://noaction"/>
            <a:extLst>
              <a:ext uri="{FF2B5EF4-FFF2-40B4-BE49-F238E27FC236}">
                <a16:creationId xmlns:a16="http://schemas.microsoft.com/office/drawing/2014/main" id="{F4CF59EB-82CE-DF44-955F-6B43DC8136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34" y="3259558"/>
            <a:ext cx="2589556" cy="1222430"/>
          </a:xfrm>
          <a:prstGeom prst="rect">
            <a:avLst/>
          </a:prstGeom>
        </p:spPr>
      </p:pic>
      <p:pic>
        <p:nvPicPr>
          <p:cNvPr id="27" name="Obrázek 26">
            <a:hlinkClick r:id="" action="ppaction://noaction"/>
            <a:extLst>
              <a:ext uri="{FF2B5EF4-FFF2-40B4-BE49-F238E27FC236}">
                <a16:creationId xmlns:a16="http://schemas.microsoft.com/office/drawing/2014/main" id="{6B1AF739-DD4C-F34C-949C-C0DD032ED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447" y="5099982"/>
            <a:ext cx="1307222" cy="980417"/>
          </a:xfrm>
          <a:prstGeom prst="rect">
            <a:avLst/>
          </a:prstGeom>
        </p:spPr>
      </p:pic>
      <p:pic>
        <p:nvPicPr>
          <p:cNvPr id="35" name="Obrázek 34">
            <a:hlinkClick r:id="" action="ppaction://noaction"/>
            <a:extLst>
              <a:ext uri="{FF2B5EF4-FFF2-40B4-BE49-F238E27FC236}">
                <a16:creationId xmlns:a16="http://schemas.microsoft.com/office/drawing/2014/main" id="{C0BC37B3-9A82-D440-97B9-14BFFFFD8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90" y="424724"/>
            <a:ext cx="1104131" cy="1066195"/>
          </a:xfrm>
          <a:prstGeom prst="rect">
            <a:avLst/>
          </a:prstGeom>
        </p:spPr>
      </p:pic>
      <p:pic>
        <p:nvPicPr>
          <p:cNvPr id="38" name="Obrázek 37">
            <a:hlinkClick r:id="" action="ppaction://noaction"/>
            <a:extLst>
              <a:ext uri="{FF2B5EF4-FFF2-40B4-BE49-F238E27FC236}">
                <a16:creationId xmlns:a16="http://schemas.microsoft.com/office/drawing/2014/main" id="{BD26F2DD-93A4-9B44-B1AD-688BA2362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304" y="1224795"/>
            <a:ext cx="1421925" cy="1421925"/>
          </a:xfrm>
          <a:prstGeom prst="rect">
            <a:avLst/>
          </a:prstGeom>
        </p:spPr>
      </p:pic>
      <p:pic>
        <p:nvPicPr>
          <p:cNvPr id="44" name="Obrázek 43">
            <a:hlinkClick r:id="" action="ppaction://noaction"/>
            <a:extLst>
              <a:ext uri="{FF2B5EF4-FFF2-40B4-BE49-F238E27FC236}">
                <a16:creationId xmlns:a16="http://schemas.microsoft.com/office/drawing/2014/main" id="{631281B1-71B2-0F4C-A890-4DC53A3E03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44" y="3259558"/>
            <a:ext cx="1433777" cy="242697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7D67F5D3-A66C-6A40-99B0-B46A9787FC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B557DD3D-26D9-4F49-AF39-98E408F5304E}"/>
              </a:ext>
            </a:extLst>
          </p:cNvPr>
          <p:cNvSpPr/>
          <p:nvPr/>
        </p:nvSpPr>
        <p:spPr>
          <a:xfrm>
            <a:off x="9745447" y="5387666"/>
            <a:ext cx="1307222" cy="479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AB7BA52-86E1-774D-9DAE-A298FDA9A8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002" y="5387666"/>
            <a:ext cx="1469577" cy="4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8" grpId="0" animBg="1"/>
      <p:bldP spid="39" grpId="0" animBg="1"/>
      <p:bldP spid="43" grpId="0" animBg="1"/>
      <p:bldP spid="48" grpId="0" animBg="1"/>
      <p:bldP spid="52" grpId="0" animBg="1"/>
      <p:bldP spid="54" grpId="0" animBg="1"/>
      <p:bldP spid="57" grpId="0" animBg="1"/>
      <p:bldP spid="63" grpId="0" animBg="1"/>
      <p:bldP spid="25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8638</TotalTime>
  <Words>394</Words>
  <Application>Microsoft Macintosh PowerPoint</Application>
  <PresentationFormat>Širokoúhlá obrazovka</PresentationFormat>
  <Paragraphs>69</Paragraphs>
  <Slides>10</Slides>
  <Notes>8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Montserrat Medium</vt:lpstr>
      <vt:lpstr>Raleway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Walkin' Out!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karolina branikova</cp:lastModifiedBy>
  <cp:revision>365</cp:revision>
  <dcterms:created xsi:type="dcterms:W3CDTF">2018-09-04T20:58:10Z</dcterms:created>
  <dcterms:modified xsi:type="dcterms:W3CDTF">2018-11-19T09:37:19Z</dcterms:modified>
</cp:coreProperties>
</file>